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9" r:id="rId2"/>
    <p:sldId id="38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冬のセーラー服の女子高生のシルエット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642CF2C-638C-0B3E-8239-9995A0DAC580}"/>
              </a:ext>
            </a:extLst>
          </p:cNvPr>
          <p:cNvGrpSpPr/>
          <p:nvPr/>
        </p:nvGrpSpPr>
        <p:grpSpPr>
          <a:xfrm>
            <a:off x="1573953" y="3838073"/>
            <a:ext cx="749506" cy="2510339"/>
            <a:chOff x="396875" y="3952875"/>
            <a:chExt cx="827088" cy="2770188"/>
          </a:xfrm>
        </p:grpSpPr>
        <p:sp>
          <p:nvSpPr>
            <p:cNvPr id="4" name="Freeform 7">
              <a:extLst>
                <a:ext uri="{FF2B5EF4-FFF2-40B4-BE49-F238E27FC236}">
                  <a16:creationId xmlns:a16="http://schemas.microsoft.com/office/drawing/2014/main" id="{CBE55D75-B747-DF57-C7DA-D20469267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875" y="3952875"/>
              <a:ext cx="827088" cy="2770188"/>
            </a:xfrm>
            <a:custGeom>
              <a:avLst/>
              <a:gdLst>
                <a:gd name="T0" fmla="*/ 166 w 521"/>
                <a:gd name="T1" fmla="*/ 277 h 1745"/>
                <a:gd name="T2" fmla="*/ 193 w 521"/>
                <a:gd name="T3" fmla="*/ 306 h 1745"/>
                <a:gd name="T4" fmla="*/ 148 w 521"/>
                <a:gd name="T5" fmla="*/ 407 h 1745"/>
                <a:gd name="T6" fmla="*/ 102 w 521"/>
                <a:gd name="T7" fmla="*/ 488 h 1745"/>
                <a:gd name="T8" fmla="*/ 87 w 521"/>
                <a:gd name="T9" fmla="*/ 690 h 1745"/>
                <a:gd name="T10" fmla="*/ 43 w 521"/>
                <a:gd name="T11" fmla="*/ 903 h 1745"/>
                <a:gd name="T12" fmla="*/ 0 w 521"/>
                <a:gd name="T13" fmla="*/ 1085 h 1745"/>
                <a:gd name="T14" fmla="*/ 43 w 521"/>
                <a:gd name="T15" fmla="*/ 1296 h 1745"/>
                <a:gd name="T16" fmla="*/ 87 w 521"/>
                <a:gd name="T17" fmla="*/ 1367 h 1745"/>
                <a:gd name="T18" fmla="*/ 269 w 521"/>
                <a:gd name="T19" fmla="*/ 1538 h 1745"/>
                <a:gd name="T20" fmla="*/ 270 w 521"/>
                <a:gd name="T21" fmla="*/ 1560 h 1745"/>
                <a:gd name="T22" fmla="*/ 258 w 521"/>
                <a:gd name="T23" fmla="*/ 1580 h 1745"/>
                <a:gd name="T24" fmla="*/ 243 w 521"/>
                <a:gd name="T25" fmla="*/ 1590 h 1745"/>
                <a:gd name="T26" fmla="*/ 171 w 521"/>
                <a:gd name="T27" fmla="*/ 1610 h 1745"/>
                <a:gd name="T28" fmla="*/ 148 w 521"/>
                <a:gd name="T29" fmla="*/ 1637 h 1745"/>
                <a:gd name="T30" fmla="*/ 177 w 521"/>
                <a:gd name="T31" fmla="*/ 1678 h 1745"/>
                <a:gd name="T32" fmla="*/ 213 w 521"/>
                <a:gd name="T33" fmla="*/ 1690 h 1745"/>
                <a:gd name="T34" fmla="*/ 224 w 521"/>
                <a:gd name="T35" fmla="*/ 1695 h 1745"/>
                <a:gd name="T36" fmla="*/ 224 w 521"/>
                <a:gd name="T37" fmla="*/ 1728 h 1745"/>
                <a:gd name="T38" fmla="*/ 258 w 521"/>
                <a:gd name="T39" fmla="*/ 1745 h 1745"/>
                <a:gd name="T40" fmla="*/ 343 w 521"/>
                <a:gd name="T41" fmla="*/ 1732 h 1745"/>
                <a:gd name="T42" fmla="*/ 402 w 521"/>
                <a:gd name="T43" fmla="*/ 1685 h 1745"/>
                <a:gd name="T44" fmla="*/ 434 w 521"/>
                <a:gd name="T45" fmla="*/ 1658 h 1745"/>
                <a:gd name="T46" fmla="*/ 425 w 521"/>
                <a:gd name="T47" fmla="*/ 1594 h 1745"/>
                <a:gd name="T48" fmla="*/ 416 w 521"/>
                <a:gd name="T49" fmla="*/ 1574 h 1745"/>
                <a:gd name="T50" fmla="*/ 398 w 521"/>
                <a:gd name="T51" fmla="*/ 1555 h 1745"/>
                <a:gd name="T52" fmla="*/ 378 w 521"/>
                <a:gd name="T53" fmla="*/ 1527 h 1745"/>
                <a:gd name="T54" fmla="*/ 357 w 521"/>
                <a:gd name="T55" fmla="*/ 1445 h 1745"/>
                <a:gd name="T56" fmla="*/ 292 w 521"/>
                <a:gd name="T57" fmla="*/ 1355 h 1745"/>
                <a:gd name="T58" fmla="*/ 226 w 521"/>
                <a:gd name="T59" fmla="*/ 1282 h 1745"/>
                <a:gd name="T60" fmla="*/ 361 w 521"/>
                <a:gd name="T61" fmla="*/ 1212 h 1745"/>
                <a:gd name="T62" fmla="*/ 386 w 521"/>
                <a:gd name="T63" fmla="*/ 1081 h 1745"/>
                <a:gd name="T64" fmla="*/ 386 w 521"/>
                <a:gd name="T65" fmla="*/ 961 h 1745"/>
                <a:gd name="T66" fmla="*/ 334 w 521"/>
                <a:gd name="T67" fmla="*/ 760 h 1745"/>
                <a:gd name="T68" fmla="*/ 366 w 521"/>
                <a:gd name="T69" fmla="*/ 769 h 1745"/>
                <a:gd name="T70" fmla="*/ 386 w 521"/>
                <a:gd name="T71" fmla="*/ 764 h 1745"/>
                <a:gd name="T72" fmla="*/ 378 w 521"/>
                <a:gd name="T73" fmla="*/ 721 h 1745"/>
                <a:gd name="T74" fmla="*/ 390 w 521"/>
                <a:gd name="T75" fmla="*/ 710 h 1745"/>
                <a:gd name="T76" fmla="*/ 369 w 521"/>
                <a:gd name="T77" fmla="*/ 664 h 1745"/>
                <a:gd name="T78" fmla="*/ 410 w 521"/>
                <a:gd name="T79" fmla="*/ 661 h 1745"/>
                <a:gd name="T80" fmla="*/ 490 w 521"/>
                <a:gd name="T81" fmla="*/ 563 h 1745"/>
                <a:gd name="T82" fmla="*/ 512 w 521"/>
                <a:gd name="T83" fmla="*/ 496 h 1745"/>
                <a:gd name="T84" fmla="*/ 440 w 521"/>
                <a:gd name="T85" fmla="*/ 373 h 1745"/>
                <a:gd name="T86" fmla="*/ 430 w 521"/>
                <a:gd name="T87" fmla="*/ 345 h 1745"/>
                <a:gd name="T88" fmla="*/ 420 w 521"/>
                <a:gd name="T89" fmla="*/ 311 h 1745"/>
                <a:gd name="T90" fmla="*/ 352 w 521"/>
                <a:gd name="T91" fmla="*/ 274 h 1745"/>
                <a:gd name="T92" fmla="*/ 334 w 521"/>
                <a:gd name="T93" fmla="*/ 270 h 1745"/>
                <a:gd name="T94" fmla="*/ 368 w 521"/>
                <a:gd name="T95" fmla="*/ 226 h 1745"/>
                <a:gd name="T96" fmla="*/ 387 w 521"/>
                <a:gd name="T97" fmla="*/ 187 h 1745"/>
                <a:gd name="T98" fmla="*/ 400 w 521"/>
                <a:gd name="T99" fmla="*/ 139 h 1745"/>
                <a:gd name="T100" fmla="*/ 391 w 521"/>
                <a:gd name="T101" fmla="*/ 56 h 1745"/>
                <a:gd name="T102" fmla="*/ 348 w 521"/>
                <a:gd name="T103" fmla="*/ 28 h 1745"/>
                <a:gd name="T104" fmla="*/ 311 w 521"/>
                <a:gd name="T105" fmla="*/ 5 h 1745"/>
                <a:gd name="T106" fmla="*/ 251 w 521"/>
                <a:gd name="T107" fmla="*/ 5 h 1745"/>
                <a:gd name="T108" fmla="*/ 219 w 521"/>
                <a:gd name="T109" fmla="*/ 25 h 1745"/>
                <a:gd name="T110" fmla="*/ 180 w 521"/>
                <a:gd name="T111" fmla="*/ 85 h 1745"/>
                <a:gd name="T112" fmla="*/ 173 w 521"/>
                <a:gd name="T113" fmla="*/ 154 h 1745"/>
                <a:gd name="T114" fmla="*/ 175 w 521"/>
                <a:gd name="T115" fmla="*/ 180 h 1745"/>
                <a:gd name="T116" fmla="*/ 153 w 521"/>
                <a:gd name="T117" fmla="*/ 235 h 1745"/>
                <a:gd name="T118" fmla="*/ 163 w 521"/>
                <a:gd name="T119" fmla="*/ 281 h 1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1" h="1745">
                  <a:moveTo>
                    <a:pt x="163" y="281"/>
                  </a:moveTo>
                  <a:lnTo>
                    <a:pt x="166" y="272"/>
                  </a:lnTo>
                  <a:lnTo>
                    <a:pt x="166" y="272"/>
                  </a:lnTo>
                  <a:lnTo>
                    <a:pt x="168" y="270"/>
                  </a:lnTo>
                  <a:lnTo>
                    <a:pt x="166" y="272"/>
                  </a:lnTo>
                  <a:lnTo>
                    <a:pt x="166" y="272"/>
                  </a:lnTo>
                  <a:lnTo>
                    <a:pt x="166" y="277"/>
                  </a:lnTo>
                  <a:lnTo>
                    <a:pt x="168" y="286"/>
                  </a:lnTo>
                  <a:lnTo>
                    <a:pt x="168" y="286"/>
                  </a:lnTo>
                  <a:lnTo>
                    <a:pt x="171" y="294"/>
                  </a:lnTo>
                  <a:lnTo>
                    <a:pt x="177" y="302"/>
                  </a:lnTo>
                  <a:lnTo>
                    <a:pt x="183" y="311"/>
                  </a:lnTo>
                  <a:lnTo>
                    <a:pt x="193" y="281"/>
                  </a:lnTo>
                  <a:lnTo>
                    <a:pt x="193" y="306"/>
                  </a:lnTo>
                  <a:lnTo>
                    <a:pt x="163" y="331"/>
                  </a:lnTo>
                  <a:lnTo>
                    <a:pt x="173" y="336"/>
                  </a:lnTo>
                  <a:lnTo>
                    <a:pt x="137" y="377"/>
                  </a:lnTo>
                  <a:lnTo>
                    <a:pt x="137" y="377"/>
                  </a:lnTo>
                  <a:lnTo>
                    <a:pt x="142" y="392"/>
                  </a:lnTo>
                  <a:lnTo>
                    <a:pt x="146" y="402"/>
                  </a:lnTo>
                  <a:lnTo>
                    <a:pt x="148" y="407"/>
                  </a:lnTo>
                  <a:lnTo>
                    <a:pt x="148" y="407"/>
                  </a:lnTo>
                  <a:lnTo>
                    <a:pt x="140" y="417"/>
                  </a:lnTo>
                  <a:lnTo>
                    <a:pt x="125" y="442"/>
                  </a:lnTo>
                  <a:lnTo>
                    <a:pt x="116" y="456"/>
                  </a:lnTo>
                  <a:lnTo>
                    <a:pt x="110" y="470"/>
                  </a:lnTo>
                  <a:lnTo>
                    <a:pt x="105" y="483"/>
                  </a:lnTo>
                  <a:lnTo>
                    <a:pt x="102" y="488"/>
                  </a:lnTo>
                  <a:lnTo>
                    <a:pt x="102" y="493"/>
                  </a:lnTo>
                  <a:lnTo>
                    <a:pt x="102" y="574"/>
                  </a:lnTo>
                  <a:lnTo>
                    <a:pt x="102" y="574"/>
                  </a:lnTo>
                  <a:lnTo>
                    <a:pt x="100" y="599"/>
                  </a:lnTo>
                  <a:lnTo>
                    <a:pt x="96" y="635"/>
                  </a:lnTo>
                  <a:lnTo>
                    <a:pt x="87" y="690"/>
                  </a:lnTo>
                  <a:lnTo>
                    <a:pt x="87" y="690"/>
                  </a:lnTo>
                  <a:lnTo>
                    <a:pt x="79" y="709"/>
                  </a:lnTo>
                  <a:lnTo>
                    <a:pt x="66" y="741"/>
                  </a:lnTo>
                  <a:lnTo>
                    <a:pt x="47" y="786"/>
                  </a:lnTo>
                  <a:lnTo>
                    <a:pt x="67" y="791"/>
                  </a:lnTo>
                  <a:lnTo>
                    <a:pt x="67" y="791"/>
                  </a:lnTo>
                  <a:lnTo>
                    <a:pt x="59" y="825"/>
                  </a:lnTo>
                  <a:lnTo>
                    <a:pt x="43" y="903"/>
                  </a:lnTo>
                  <a:lnTo>
                    <a:pt x="23" y="986"/>
                  </a:lnTo>
                  <a:lnTo>
                    <a:pt x="14" y="1019"/>
                  </a:lnTo>
                  <a:lnTo>
                    <a:pt x="6" y="1038"/>
                  </a:lnTo>
                  <a:lnTo>
                    <a:pt x="6" y="1038"/>
                  </a:lnTo>
                  <a:lnTo>
                    <a:pt x="4" y="1046"/>
                  </a:lnTo>
                  <a:lnTo>
                    <a:pt x="3" y="1056"/>
                  </a:lnTo>
                  <a:lnTo>
                    <a:pt x="0" y="1085"/>
                  </a:lnTo>
                  <a:lnTo>
                    <a:pt x="0" y="1120"/>
                  </a:lnTo>
                  <a:lnTo>
                    <a:pt x="1" y="1158"/>
                  </a:lnTo>
                  <a:lnTo>
                    <a:pt x="4" y="1225"/>
                  </a:lnTo>
                  <a:lnTo>
                    <a:pt x="6" y="1255"/>
                  </a:lnTo>
                  <a:lnTo>
                    <a:pt x="42" y="1263"/>
                  </a:lnTo>
                  <a:lnTo>
                    <a:pt x="42" y="1263"/>
                  </a:lnTo>
                  <a:lnTo>
                    <a:pt x="43" y="1296"/>
                  </a:lnTo>
                  <a:lnTo>
                    <a:pt x="44" y="1311"/>
                  </a:lnTo>
                  <a:lnTo>
                    <a:pt x="47" y="1321"/>
                  </a:lnTo>
                  <a:lnTo>
                    <a:pt x="47" y="1321"/>
                  </a:lnTo>
                  <a:lnTo>
                    <a:pt x="53" y="1331"/>
                  </a:lnTo>
                  <a:lnTo>
                    <a:pt x="63" y="1343"/>
                  </a:lnTo>
                  <a:lnTo>
                    <a:pt x="87" y="1367"/>
                  </a:lnTo>
                  <a:lnTo>
                    <a:pt x="87" y="1367"/>
                  </a:lnTo>
                  <a:lnTo>
                    <a:pt x="142" y="1418"/>
                  </a:lnTo>
                  <a:lnTo>
                    <a:pt x="198" y="1468"/>
                  </a:lnTo>
                  <a:lnTo>
                    <a:pt x="198" y="1468"/>
                  </a:lnTo>
                  <a:lnTo>
                    <a:pt x="240" y="1508"/>
                  </a:lnTo>
                  <a:lnTo>
                    <a:pt x="261" y="1529"/>
                  </a:lnTo>
                  <a:lnTo>
                    <a:pt x="267" y="1536"/>
                  </a:lnTo>
                  <a:lnTo>
                    <a:pt x="269" y="1538"/>
                  </a:lnTo>
                  <a:lnTo>
                    <a:pt x="269" y="1538"/>
                  </a:lnTo>
                  <a:lnTo>
                    <a:pt x="269" y="1540"/>
                  </a:lnTo>
                  <a:lnTo>
                    <a:pt x="269" y="1542"/>
                  </a:lnTo>
                  <a:lnTo>
                    <a:pt x="270" y="1548"/>
                  </a:lnTo>
                  <a:lnTo>
                    <a:pt x="274" y="1559"/>
                  </a:lnTo>
                  <a:lnTo>
                    <a:pt x="274" y="1559"/>
                  </a:lnTo>
                  <a:lnTo>
                    <a:pt x="270" y="1560"/>
                  </a:lnTo>
                  <a:lnTo>
                    <a:pt x="266" y="1561"/>
                  </a:lnTo>
                  <a:lnTo>
                    <a:pt x="263" y="1564"/>
                  </a:lnTo>
                  <a:lnTo>
                    <a:pt x="263" y="1564"/>
                  </a:lnTo>
                  <a:lnTo>
                    <a:pt x="260" y="1572"/>
                  </a:lnTo>
                  <a:lnTo>
                    <a:pt x="258" y="1579"/>
                  </a:lnTo>
                  <a:lnTo>
                    <a:pt x="258" y="1579"/>
                  </a:lnTo>
                  <a:lnTo>
                    <a:pt x="258" y="1580"/>
                  </a:lnTo>
                  <a:lnTo>
                    <a:pt x="258" y="1584"/>
                  </a:lnTo>
                  <a:lnTo>
                    <a:pt x="257" y="1585"/>
                  </a:lnTo>
                  <a:lnTo>
                    <a:pt x="256" y="1586"/>
                  </a:lnTo>
                  <a:lnTo>
                    <a:pt x="252" y="1588"/>
                  </a:lnTo>
                  <a:lnTo>
                    <a:pt x="248" y="1589"/>
                  </a:lnTo>
                  <a:lnTo>
                    <a:pt x="248" y="1589"/>
                  </a:lnTo>
                  <a:lnTo>
                    <a:pt x="243" y="1590"/>
                  </a:lnTo>
                  <a:lnTo>
                    <a:pt x="238" y="1593"/>
                  </a:lnTo>
                  <a:lnTo>
                    <a:pt x="228" y="1599"/>
                  </a:lnTo>
                  <a:lnTo>
                    <a:pt x="217" y="1605"/>
                  </a:lnTo>
                  <a:lnTo>
                    <a:pt x="211" y="1608"/>
                  </a:lnTo>
                  <a:lnTo>
                    <a:pt x="203" y="1609"/>
                  </a:lnTo>
                  <a:lnTo>
                    <a:pt x="203" y="1609"/>
                  </a:lnTo>
                  <a:lnTo>
                    <a:pt x="171" y="1610"/>
                  </a:lnTo>
                  <a:lnTo>
                    <a:pt x="165" y="1612"/>
                  </a:lnTo>
                  <a:lnTo>
                    <a:pt x="159" y="1613"/>
                  </a:lnTo>
                  <a:lnTo>
                    <a:pt x="155" y="1615"/>
                  </a:lnTo>
                  <a:lnTo>
                    <a:pt x="153" y="1619"/>
                  </a:lnTo>
                  <a:lnTo>
                    <a:pt x="153" y="1619"/>
                  </a:lnTo>
                  <a:lnTo>
                    <a:pt x="149" y="1630"/>
                  </a:lnTo>
                  <a:lnTo>
                    <a:pt x="148" y="1637"/>
                  </a:lnTo>
                  <a:lnTo>
                    <a:pt x="148" y="1643"/>
                  </a:lnTo>
                  <a:lnTo>
                    <a:pt x="149" y="1651"/>
                  </a:lnTo>
                  <a:lnTo>
                    <a:pt x="151" y="1658"/>
                  </a:lnTo>
                  <a:lnTo>
                    <a:pt x="155" y="1665"/>
                  </a:lnTo>
                  <a:lnTo>
                    <a:pt x="163" y="1670"/>
                  </a:lnTo>
                  <a:lnTo>
                    <a:pt x="163" y="1670"/>
                  </a:lnTo>
                  <a:lnTo>
                    <a:pt x="177" y="1678"/>
                  </a:lnTo>
                  <a:lnTo>
                    <a:pt x="185" y="1685"/>
                  </a:lnTo>
                  <a:lnTo>
                    <a:pt x="190" y="1689"/>
                  </a:lnTo>
                  <a:lnTo>
                    <a:pt x="193" y="1690"/>
                  </a:lnTo>
                  <a:lnTo>
                    <a:pt x="193" y="1690"/>
                  </a:lnTo>
                  <a:lnTo>
                    <a:pt x="203" y="1690"/>
                  </a:lnTo>
                  <a:lnTo>
                    <a:pt x="213" y="1690"/>
                  </a:lnTo>
                  <a:lnTo>
                    <a:pt x="213" y="1690"/>
                  </a:lnTo>
                  <a:lnTo>
                    <a:pt x="223" y="1686"/>
                  </a:lnTo>
                  <a:lnTo>
                    <a:pt x="231" y="1685"/>
                  </a:lnTo>
                  <a:lnTo>
                    <a:pt x="233" y="1685"/>
                  </a:lnTo>
                  <a:lnTo>
                    <a:pt x="233" y="1685"/>
                  </a:lnTo>
                  <a:lnTo>
                    <a:pt x="233" y="1685"/>
                  </a:lnTo>
                  <a:lnTo>
                    <a:pt x="229" y="1689"/>
                  </a:lnTo>
                  <a:lnTo>
                    <a:pt x="224" y="1695"/>
                  </a:lnTo>
                  <a:lnTo>
                    <a:pt x="221" y="1699"/>
                  </a:lnTo>
                  <a:lnTo>
                    <a:pt x="219" y="1704"/>
                  </a:lnTo>
                  <a:lnTo>
                    <a:pt x="218" y="1709"/>
                  </a:lnTo>
                  <a:lnTo>
                    <a:pt x="218" y="1715"/>
                  </a:lnTo>
                  <a:lnTo>
                    <a:pt x="218" y="1715"/>
                  </a:lnTo>
                  <a:lnTo>
                    <a:pt x="221" y="1721"/>
                  </a:lnTo>
                  <a:lnTo>
                    <a:pt x="224" y="1728"/>
                  </a:lnTo>
                  <a:lnTo>
                    <a:pt x="229" y="1733"/>
                  </a:lnTo>
                  <a:lnTo>
                    <a:pt x="236" y="1738"/>
                  </a:lnTo>
                  <a:lnTo>
                    <a:pt x="241" y="1742"/>
                  </a:lnTo>
                  <a:lnTo>
                    <a:pt x="247" y="1744"/>
                  </a:lnTo>
                  <a:lnTo>
                    <a:pt x="253" y="1745"/>
                  </a:lnTo>
                  <a:lnTo>
                    <a:pt x="258" y="1745"/>
                  </a:lnTo>
                  <a:lnTo>
                    <a:pt x="258" y="1745"/>
                  </a:lnTo>
                  <a:lnTo>
                    <a:pt x="272" y="1744"/>
                  </a:lnTo>
                  <a:lnTo>
                    <a:pt x="291" y="1742"/>
                  </a:lnTo>
                  <a:lnTo>
                    <a:pt x="314" y="1739"/>
                  </a:lnTo>
                  <a:lnTo>
                    <a:pt x="324" y="1738"/>
                  </a:lnTo>
                  <a:lnTo>
                    <a:pt x="334" y="1735"/>
                  </a:lnTo>
                  <a:lnTo>
                    <a:pt x="334" y="1735"/>
                  </a:lnTo>
                  <a:lnTo>
                    <a:pt x="343" y="1732"/>
                  </a:lnTo>
                  <a:lnTo>
                    <a:pt x="353" y="1726"/>
                  </a:lnTo>
                  <a:lnTo>
                    <a:pt x="362" y="1719"/>
                  </a:lnTo>
                  <a:lnTo>
                    <a:pt x="371" y="1713"/>
                  </a:lnTo>
                  <a:lnTo>
                    <a:pt x="386" y="1699"/>
                  </a:lnTo>
                  <a:lnTo>
                    <a:pt x="395" y="1690"/>
                  </a:lnTo>
                  <a:lnTo>
                    <a:pt x="395" y="1690"/>
                  </a:lnTo>
                  <a:lnTo>
                    <a:pt x="402" y="1685"/>
                  </a:lnTo>
                  <a:lnTo>
                    <a:pt x="413" y="1678"/>
                  </a:lnTo>
                  <a:lnTo>
                    <a:pt x="424" y="1672"/>
                  </a:lnTo>
                  <a:lnTo>
                    <a:pt x="427" y="1668"/>
                  </a:lnTo>
                  <a:lnTo>
                    <a:pt x="430" y="1665"/>
                  </a:lnTo>
                  <a:lnTo>
                    <a:pt x="430" y="1665"/>
                  </a:lnTo>
                  <a:lnTo>
                    <a:pt x="432" y="1660"/>
                  </a:lnTo>
                  <a:lnTo>
                    <a:pt x="434" y="1658"/>
                  </a:lnTo>
                  <a:lnTo>
                    <a:pt x="435" y="1649"/>
                  </a:lnTo>
                  <a:lnTo>
                    <a:pt x="435" y="1649"/>
                  </a:lnTo>
                  <a:lnTo>
                    <a:pt x="435" y="1643"/>
                  </a:lnTo>
                  <a:lnTo>
                    <a:pt x="434" y="1634"/>
                  </a:lnTo>
                  <a:lnTo>
                    <a:pt x="430" y="1615"/>
                  </a:lnTo>
                  <a:lnTo>
                    <a:pt x="425" y="1594"/>
                  </a:lnTo>
                  <a:lnTo>
                    <a:pt x="425" y="1594"/>
                  </a:lnTo>
                  <a:lnTo>
                    <a:pt x="425" y="1584"/>
                  </a:lnTo>
                  <a:lnTo>
                    <a:pt x="422" y="1577"/>
                  </a:lnTo>
                  <a:lnTo>
                    <a:pt x="421" y="1575"/>
                  </a:lnTo>
                  <a:lnTo>
                    <a:pt x="420" y="1574"/>
                  </a:lnTo>
                  <a:lnTo>
                    <a:pt x="420" y="1574"/>
                  </a:lnTo>
                  <a:lnTo>
                    <a:pt x="417" y="1574"/>
                  </a:lnTo>
                  <a:lnTo>
                    <a:pt x="416" y="1574"/>
                  </a:lnTo>
                  <a:lnTo>
                    <a:pt x="411" y="1576"/>
                  </a:lnTo>
                  <a:lnTo>
                    <a:pt x="407" y="1577"/>
                  </a:lnTo>
                  <a:lnTo>
                    <a:pt x="406" y="1576"/>
                  </a:lnTo>
                  <a:lnTo>
                    <a:pt x="405" y="1574"/>
                  </a:lnTo>
                  <a:lnTo>
                    <a:pt x="405" y="1574"/>
                  </a:lnTo>
                  <a:lnTo>
                    <a:pt x="402" y="1566"/>
                  </a:lnTo>
                  <a:lnTo>
                    <a:pt x="398" y="1555"/>
                  </a:lnTo>
                  <a:lnTo>
                    <a:pt x="390" y="1538"/>
                  </a:lnTo>
                  <a:lnTo>
                    <a:pt x="390" y="1538"/>
                  </a:lnTo>
                  <a:lnTo>
                    <a:pt x="388" y="1537"/>
                  </a:lnTo>
                  <a:lnTo>
                    <a:pt x="386" y="1536"/>
                  </a:lnTo>
                  <a:lnTo>
                    <a:pt x="383" y="1535"/>
                  </a:lnTo>
                  <a:lnTo>
                    <a:pt x="381" y="1532"/>
                  </a:lnTo>
                  <a:lnTo>
                    <a:pt x="378" y="1527"/>
                  </a:lnTo>
                  <a:lnTo>
                    <a:pt x="377" y="1519"/>
                  </a:lnTo>
                  <a:lnTo>
                    <a:pt x="374" y="1508"/>
                  </a:lnTo>
                  <a:lnTo>
                    <a:pt x="374" y="1508"/>
                  </a:lnTo>
                  <a:lnTo>
                    <a:pt x="372" y="1494"/>
                  </a:lnTo>
                  <a:lnTo>
                    <a:pt x="368" y="1478"/>
                  </a:lnTo>
                  <a:lnTo>
                    <a:pt x="363" y="1461"/>
                  </a:lnTo>
                  <a:lnTo>
                    <a:pt x="357" y="1445"/>
                  </a:lnTo>
                  <a:lnTo>
                    <a:pt x="349" y="1427"/>
                  </a:lnTo>
                  <a:lnTo>
                    <a:pt x="340" y="1411"/>
                  </a:lnTo>
                  <a:lnTo>
                    <a:pt x="330" y="1396"/>
                  </a:lnTo>
                  <a:lnTo>
                    <a:pt x="319" y="1382"/>
                  </a:lnTo>
                  <a:lnTo>
                    <a:pt x="319" y="1382"/>
                  </a:lnTo>
                  <a:lnTo>
                    <a:pt x="306" y="1368"/>
                  </a:lnTo>
                  <a:lnTo>
                    <a:pt x="292" y="1355"/>
                  </a:lnTo>
                  <a:lnTo>
                    <a:pt x="265" y="1331"/>
                  </a:lnTo>
                  <a:lnTo>
                    <a:pt x="243" y="1314"/>
                  </a:lnTo>
                  <a:lnTo>
                    <a:pt x="233" y="1306"/>
                  </a:lnTo>
                  <a:lnTo>
                    <a:pt x="233" y="1306"/>
                  </a:lnTo>
                  <a:lnTo>
                    <a:pt x="232" y="1303"/>
                  </a:lnTo>
                  <a:lnTo>
                    <a:pt x="229" y="1297"/>
                  </a:lnTo>
                  <a:lnTo>
                    <a:pt x="226" y="1282"/>
                  </a:lnTo>
                  <a:lnTo>
                    <a:pt x="238" y="1281"/>
                  </a:lnTo>
                  <a:lnTo>
                    <a:pt x="284" y="1281"/>
                  </a:lnTo>
                  <a:lnTo>
                    <a:pt x="309" y="1255"/>
                  </a:lnTo>
                  <a:lnTo>
                    <a:pt x="349" y="1245"/>
                  </a:lnTo>
                  <a:lnTo>
                    <a:pt x="349" y="1245"/>
                  </a:lnTo>
                  <a:lnTo>
                    <a:pt x="353" y="1236"/>
                  </a:lnTo>
                  <a:lnTo>
                    <a:pt x="361" y="1212"/>
                  </a:lnTo>
                  <a:lnTo>
                    <a:pt x="369" y="1181"/>
                  </a:lnTo>
                  <a:lnTo>
                    <a:pt x="373" y="1165"/>
                  </a:lnTo>
                  <a:lnTo>
                    <a:pt x="374" y="1149"/>
                  </a:lnTo>
                  <a:lnTo>
                    <a:pt x="374" y="1149"/>
                  </a:lnTo>
                  <a:lnTo>
                    <a:pt x="376" y="1134"/>
                  </a:lnTo>
                  <a:lnTo>
                    <a:pt x="378" y="1117"/>
                  </a:lnTo>
                  <a:lnTo>
                    <a:pt x="386" y="1081"/>
                  </a:lnTo>
                  <a:lnTo>
                    <a:pt x="392" y="1045"/>
                  </a:lnTo>
                  <a:lnTo>
                    <a:pt x="393" y="1026"/>
                  </a:lnTo>
                  <a:lnTo>
                    <a:pt x="395" y="1008"/>
                  </a:lnTo>
                  <a:lnTo>
                    <a:pt x="395" y="1008"/>
                  </a:lnTo>
                  <a:lnTo>
                    <a:pt x="393" y="998"/>
                  </a:lnTo>
                  <a:lnTo>
                    <a:pt x="392" y="986"/>
                  </a:lnTo>
                  <a:lnTo>
                    <a:pt x="386" y="961"/>
                  </a:lnTo>
                  <a:lnTo>
                    <a:pt x="376" y="935"/>
                  </a:lnTo>
                  <a:lnTo>
                    <a:pt x="364" y="907"/>
                  </a:lnTo>
                  <a:lnTo>
                    <a:pt x="344" y="860"/>
                  </a:lnTo>
                  <a:lnTo>
                    <a:pt x="334" y="841"/>
                  </a:lnTo>
                  <a:lnTo>
                    <a:pt x="354" y="841"/>
                  </a:lnTo>
                  <a:lnTo>
                    <a:pt x="334" y="760"/>
                  </a:lnTo>
                  <a:lnTo>
                    <a:pt x="334" y="760"/>
                  </a:lnTo>
                  <a:lnTo>
                    <a:pt x="356" y="777"/>
                  </a:lnTo>
                  <a:lnTo>
                    <a:pt x="369" y="786"/>
                  </a:lnTo>
                  <a:lnTo>
                    <a:pt x="374" y="787"/>
                  </a:lnTo>
                  <a:lnTo>
                    <a:pt x="374" y="787"/>
                  </a:lnTo>
                  <a:lnTo>
                    <a:pt x="374" y="786"/>
                  </a:lnTo>
                  <a:lnTo>
                    <a:pt x="374" y="786"/>
                  </a:lnTo>
                  <a:lnTo>
                    <a:pt x="366" y="769"/>
                  </a:lnTo>
                  <a:lnTo>
                    <a:pt x="359" y="760"/>
                  </a:lnTo>
                  <a:lnTo>
                    <a:pt x="359" y="760"/>
                  </a:lnTo>
                  <a:lnTo>
                    <a:pt x="371" y="763"/>
                  </a:lnTo>
                  <a:lnTo>
                    <a:pt x="379" y="765"/>
                  </a:lnTo>
                  <a:lnTo>
                    <a:pt x="384" y="765"/>
                  </a:lnTo>
                  <a:lnTo>
                    <a:pt x="384" y="765"/>
                  </a:lnTo>
                  <a:lnTo>
                    <a:pt x="386" y="764"/>
                  </a:lnTo>
                  <a:lnTo>
                    <a:pt x="386" y="760"/>
                  </a:lnTo>
                  <a:lnTo>
                    <a:pt x="384" y="755"/>
                  </a:lnTo>
                  <a:lnTo>
                    <a:pt x="384" y="755"/>
                  </a:lnTo>
                  <a:lnTo>
                    <a:pt x="359" y="725"/>
                  </a:lnTo>
                  <a:lnTo>
                    <a:pt x="359" y="725"/>
                  </a:lnTo>
                  <a:lnTo>
                    <a:pt x="371" y="724"/>
                  </a:lnTo>
                  <a:lnTo>
                    <a:pt x="378" y="721"/>
                  </a:lnTo>
                  <a:lnTo>
                    <a:pt x="384" y="720"/>
                  </a:lnTo>
                  <a:lnTo>
                    <a:pt x="384" y="720"/>
                  </a:lnTo>
                  <a:lnTo>
                    <a:pt x="387" y="717"/>
                  </a:lnTo>
                  <a:lnTo>
                    <a:pt x="390" y="715"/>
                  </a:lnTo>
                  <a:lnTo>
                    <a:pt x="390" y="712"/>
                  </a:lnTo>
                  <a:lnTo>
                    <a:pt x="390" y="710"/>
                  </a:lnTo>
                  <a:lnTo>
                    <a:pt x="390" y="710"/>
                  </a:lnTo>
                  <a:lnTo>
                    <a:pt x="384" y="707"/>
                  </a:lnTo>
                  <a:lnTo>
                    <a:pt x="374" y="704"/>
                  </a:lnTo>
                  <a:lnTo>
                    <a:pt x="359" y="700"/>
                  </a:lnTo>
                  <a:lnTo>
                    <a:pt x="339" y="690"/>
                  </a:lnTo>
                  <a:lnTo>
                    <a:pt x="339" y="690"/>
                  </a:lnTo>
                  <a:lnTo>
                    <a:pt x="354" y="677"/>
                  </a:lnTo>
                  <a:lnTo>
                    <a:pt x="369" y="664"/>
                  </a:lnTo>
                  <a:lnTo>
                    <a:pt x="369" y="664"/>
                  </a:lnTo>
                  <a:lnTo>
                    <a:pt x="372" y="663"/>
                  </a:lnTo>
                  <a:lnTo>
                    <a:pt x="378" y="664"/>
                  </a:lnTo>
                  <a:lnTo>
                    <a:pt x="395" y="664"/>
                  </a:lnTo>
                  <a:lnTo>
                    <a:pt x="395" y="664"/>
                  </a:lnTo>
                  <a:lnTo>
                    <a:pt x="402" y="663"/>
                  </a:lnTo>
                  <a:lnTo>
                    <a:pt x="410" y="661"/>
                  </a:lnTo>
                  <a:lnTo>
                    <a:pt x="417" y="657"/>
                  </a:lnTo>
                  <a:lnTo>
                    <a:pt x="425" y="649"/>
                  </a:lnTo>
                  <a:lnTo>
                    <a:pt x="425" y="649"/>
                  </a:lnTo>
                  <a:lnTo>
                    <a:pt x="455" y="608"/>
                  </a:lnTo>
                  <a:lnTo>
                    <a:pt x="475" y="582"/>
                  </a:lnTo>
                  <a:lnTo>
                    <a:pt x="490" y="563"/>
                  </a:lnTo>
                  <a:lnTo>
                    <a:pt x="490" y="563"/>
                  </a:lnTo>
                  <a:lnTo>
                    <a:pt x="502" y="551"/>
                  </a:lnTo>
                  <a:lnTo>
                    <a:pt x="511" y="537"/>
                  </a:lnTo>
                  <a:lnTo>
                    <a:pt x="518" y="526"/>
                  </a:lnTo>
                  <a:lnTo>
                    <a:pt x="521" y="518"/>
                  </a:lnTo>
                  <a:lnTo>
                    <a:pt x="521" y="518"/>
                  </a:lnTo>
                  <a:lnTo>
                    <a:pt x="518" y="510"/>
                  </a:lnTo>
                  <a:lnTo>
                    <a:pt x="512" y="496"/>
                  </a:lnTo>
                  <a:lnTo>
                    <a:pt x="492" y="455"/>
                  </a:lnTo>
                  <a:lnTo>
                    <a:pt x="469" y="413"/>
                  </a:lnTo>
                  <a:lnTo>
                    <a:pt x="460" y="399"/>
                  </a:lnTo>
                  <a:lnTo>
                    <a:pt x="455" y="392"/>
                  </a:lnTo>
                  <a:lnTo>
                    <a:pt x="455" y="392"/>
                  </a:lnTo>
                  <a:lnTo>
                    <a:pt x="448" y="384"/>
                  </a:lnTo>
                  <a:lnTo>
                    <a:pt x="440" y="373"/>
                  </a:lnTo>
                  <a:lnTo>
                    <a:pt x="431" y="361"/>
                  </a:lnTo>
                  <a:lnTo>
                    <a:pt x="427" y="359"/>
                  </a:lnTo>
                  <a:lnTo>
                    <a:pt x="425" y="356"/>
                  </a:lnTo>
                  <a:lnTo>
                    <a:pt x="425" y="356"/>
                  </a:lnTo>
                  <a:lnTo>
                    <a:pt x="424" y="355"/>
                  </a:lnTo>
                  <a:lnTo>
                    <a:pt x="425" y="353"/>
                  </a:lnTo>
                  <a:lnTo>
                    <a:pt x="430" y="345"/>
                  </a:lnTo>
                  <a:lnTo>
                    <a:pt x="440" y="336"/>
                  </a:lnTo>
                  <a:lnTo>
                    <a:pt x="440" y="336"/>
                  </a:lnTo>
                  <a:lnTo>
                    <a:pt x="440" y="334"/>
                  </a:lnTo>
                  <a:lnTo>
                    <a:pt x="437" y="329"/>
                  </a:lnTo>
                  <a:lnTo>
                    <a:pt x="431" y="321"/>
                  </a:lnTo>
                  <a:lnTo>
                    <a:pt x="426" y="316"/>
                  </a:lnTo>
                  <a:lnTo>
                    <a:pt x="420" y="311"/>
                  </a:lnTo>
                  <a:lnTo>
                    <a:pt x="420" y="311"/>
                  </a:lnTo>
                  <a:lnTo>
                    <a:pt x="384" y="286"/>
                  </a:lnTo>
                  <a:lnTo>
                    <a:pt x="384" y="286"/>
                  </a:lnTo>
                  <a:lnTo>
                    <a:pt x="359" y="270"/>
                  </a:lnTo>
                  <a:lnTo>
                    <a:pt x="359" y="270"/>
                  </a:lnTo>
                  <a:lnTo>
                    <a:pt x="354" y="272"/>
                  </a:lnTo>
                  <a:lnTo>
                    <a:pt x="352" y="274"/>
                  </a:lnTo>
                  <a:lnTo>
                    <a:pt x="349" y="276"/>
                  </a:lnTo>
                  <a:lnTo>
                    <a:pt x="349" y="276"/>
                  </a:lnTo>
                  <a:lnTo>
                    <a:pt x="348" y="276"/>
                  </a:lnTo>
                  <a:lnTo>
                    <a:pt x="347" y="276"/>
                  </a:lnTo>
                  <a:lnTo>
                    <a:pt x="342" y="274"/>
                  </a:lnTo>
                  <a:lnTo>
                    <a:pt x="334" y="270"/>
                  </a:lnTo>
                  <a:lnTo>
                    <a:pt x="334" y="270"/>
                  </a:lnTo>
                  <a:lnTo>
                    <a:pt x="337" y="269"/>
                  </a:lnTo>
                  <a:lnTo>
                    <a:pt x="340" y="267"/>
                  </a:lnTo>
                  <a:lnTo>
                    <a:pt x="348" y="260"/>
                  </a:lnTo>
                  <a:lnTo>
                    <a:pt x="350" y="257"/>
                  </a:lnTo>
                  <a:lnTo>
                    <a:pt x="354" y="250"/>
                  </a:lnTo>
                  <a:lnTo>
                    <a:pt x="354" y="250"/>
                  </a:lnTo>
                  <a:lnTo>
                    <a:pt x="368" y="226"/>
                  </a:lnTo>
                  <a:lnTo>
                    <a:pt x="372" y="216"/>
                  </a:lnTo>
                  <a:lnTo>
                    <a:pt x="374" y="210"/>
                  </a:lnTo>
                  <a:lnTo>
                    <a:pt x="374" y="210"/>
                  </a:lnTo>
                  <a:lnTo>
                    <a:pt x="376" y="207"/>
                  </a:lnTo>
                  <a:lnTo>
                    <a:pt x="377" y="204"/>
                  </a:lnTo>
                  <a:lnTo>
                    <a:pt x="382" y="195"/>
                  </a:lnTo>
                  <a:lnTo>
                    <a:pt x="387" y="187"/>
                  </a:lnTo>
                  <a:lnTo>
                    <a:pt x="388" y="183"/>
                  </a:lnTo>
                  <a:lnTo>
                    <a:pt x="390" y="180"/>
                  </a:lnTo>
                  <a:lnTo>
                    <a:pt x="390" y="180"/>
                  </a:lnTo>
                  <a:lnTo>
                    <a:pt x="391" y="172"/>
                  </a:lnTo>
                  <a:lnTo>
                    <a:pt x="395" y="162"/>
                  </a:lnTo>
                  <a:lnTo>
                    <a:pt x="398" y="148"/>
                  </a:lnTo>
                  <a:lnTo>
                    <a:pt x="400" y="139"/>
                  </a:lnTo>
                  <a:lnTo>
                    <a:pt x="400" y="129"/>
                  </a:lnTo>
                  <a:lnTo>
                    <a:pt x="400" y="129"/>
                  </a:lnTo>
                  <a:lnTo>
                    <a:pt x="400" y="106"/>
                  </a:lnTo>
                  <a:lnTo>
                    <a:pt x="398" y="85"/>
                  </a:lnTo>
                  <a:lnTo>
                    <a:pt x="397" y="75"/>
                  </a:lnTo>
                  <a:lnTo>
                    <a:pt x="395" y="65"/>
                  </a:lnTo>
                  <a:lnTo>
                    <a:pt x="391" y="56"/>
                  </a:lnTo>
                  <a:lnTo>
                    <a:pt x="384" y="48"/>
                  </a:lnTo>
                  <a:lnTo>
                    <a:pt x="384" y="48"/>
                  </a:lnTo>
                  <a:lnTo>
                    <a:pt x="377" y="42"/>
                  </a:lnTo>
                  <a:lnTo>
                    <a:pt x="371" y="37"/>
                  </a:lnTo>
                  <a:lnTo>
                    <a:pt x="363" y="33"/>
                  </a:lnTo>
                  <a:lnTo>
                    <a:pt x="357" y="31"/>
                  </a:lnTo>
                  <a:lnTo>
                    <a:pt x="348" y="28"/>
                  </a:lnTo>
                  <a:lnTo>
                    <a:pt x="344" y="28"/>
                  </a:lnTo>
                  <a:lnTo>
                    <a:pt x="339" y="23"/>
                  </a:lnTo>
                  <a:lnTo>
                    <a:pt x="339" y="23"/>
                  </a:lnTo>
                  <a:lnTo>
                    <a:pt x="337" y="20"/>
                  </a:lnTo>
                  <a:lnTo>
                    <a:pt x="330" y="15"/>
                  </a:lnTo>
                  <a:lnTo>
                    <a:pt x="319" y="8"/>
                  </a:lnTo>
                  <a:lnTo>
                    <a:pt x="311" y="5"/>
                  </a:lnTo>
                  <a:lnTo>
                    <a:pt x="304" y="3"/>
                  </a:lnTo>
                  <a:lnTo>
                    <a:pt x="304" y="3"/>
                  </a:lnTo>
                  <a:lnTo>
                    <a:pt x="295" y="1"/>
                  </a:lnTo>
                  <a:lnTo>
                    <a:pt x="286" y="0"/>
                  </a:lnTo>
                  <a:lnTo>
                    <a:pt x="270" y="1"/>
                  </a:lnTo>
                  <a:lnTo>
                    <a:pt x="256" y="4"/>
                  </a:lnTo>
                  <a:lnTo>
                    <a:pt x="251" y="5"/>
                  </a:lnTo>
                  <a:lnTo>
                    <a:pt x="248" y="8"/>
                  </a:lnTo>
                  <a:lnTo>
                    <a:pt x="248" y="8"/>
                  </a:lnTo>
                  <a:lnTo>
                    <a:pt x="242" y="10"/>
                  </a:lnTo>
                  <a:lnTo>
                    <a:pt x="235" y="13"/>
                  </a:lnTo>
                  <a:lnTo>
                    <a:pt x="229" y="17"/>
                  </a:lnTo>
                  <a:lnTo>
                    <a:pt x="224" y="20"/>
                  </a:lnTo>
                  <a:lnTo>
                    <a:pt x="219" y="25"/>
                  </a:lnTo>
                  <a:lnTo>
                    <a:pt x="213" y="33"/>
                  </a:lnTo>
                  <a:lnTo>
                    <a:pt x="213" y="33"/>
                  </a:lnTo>
                  <a:lnTo>
                    <a:pt x="195" y="58"/>
                  </a:lnTo>
                  <a:lnTo>
                    <a:pt x="189" y="68"/>
                  </a:lnTo>
                  <a:lnTo>
                    <a:pt x="183" y="79"/>
                  </a:lnTo>
                  <a:lnTo>
                    <a:pt x="183" y="79"/>
                  </a:lnTo>
                  <a:lnTo>
                    <a:pt x="180" y="85"/>
                  </a:lnTo>
                  <a:lnTo>
                    <a:pt x="178" y="91"/>
                  </a:lnTo>
                  <a:lnTo>
                    <a:pt x="175" y="105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73" y="132"/>
                  </a:lnTo>
                  <a:lnTo>
                    <a:pt x="173" y="144"/>
                  </a:lnTo>
                  <a:lnTo>
                    <a:pt x="173" y="154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3" y="161"/>
                  </a:lnTo>
                  <a:lnTo>
                    <a:pt x="175" y="166"/>
                  </a:lnTo>
                  <a:lnTo>
                    <a:pt x="177" y="169"/>
                  </a:lnTo>
                  <a:lnTo>
                    <a:pt x="177" y="174"/>
                  </a:lnTo>
                  <a:lnTo>
                    <a:pt x="175" y="180"/>
                  </a:lnTo>
                  <a:lnTo>
                    <a:pt x="173" y="185"/>
                  </a:lnTo>
                  <a:lnTo>
                    <a:pt x="173" y="185"/>
                  </a:lnTo>
                  <a:lnTo>
                    <a:pt x="166" y="197"/>
                  </a:lnTo>
                  <a:lnTo>
                    <a:pt x="160" y="210"/>
                  </a:lnTo>
                  <a:lnTo>
                    <a:pt x="155" y="222"/>
                  </a:lnTo>
                  <a:lnTo>
                    <a:pt x="153" y="235"/>
                  </a:lnTo>
                  <a:lnTo>
                    <a:pt x="153" y="235"/>
                  </a:lnTo>
                  <a:lnTo>
                    <a:pt x="153" y="245"/>
                  </a:lnTo>
                  <a:lnTo>
                    <a:pt x="154" y="254"/>
                  </a:lnTo>
                  <a:lnTo>
                    <a:pt x="158" y="265"/>
                  </a:lnTo>
                  <a:lnTo>
                    <a:pt x="158" y="265"/>
                  </a:lnTo>
                  <a:lnTo>
                    <a:pt x="160" y="274"/>
                  </a:lnTo>
                  <a:lnTo>
                    <a:pt x="163" y="281"/>
                  </a:lnTo>
                  <a:lnTo>
                    <a:pt x="163" y="28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8">
              <a:extLst>
                <a:ext uri="{FF2B5EF4-FFF2-40B4-BE49-F238E27FC236}">
                  <a16:creationId xmlns:a16="http://schemas.microsoft.com/office/drawing/2014/main" id="{D3F00F98-CC3F-2ED2-2517-9AB7F10DC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625" y="4525963"/>
              <a:ext cx="379413" cy="369888"/>
            </a:xfrm>
            <a:custGeom>
              <a:avLst/>
              <a:gdLst>
                <a:gd name="T0" fmla="*/ 37 w 239"/>
                <a:gd name="T1" fmla="*/ 36 h 233"/>
                <a:gd name="T2" fmla="*/ 35 w 239"/>
                <a:gd name="T3" fmla="*/ 36 h 233"/>
                <a:gd name="T4" fmla="*/ 27 w 239"/>
                <a:gd name="T5" fmla="*/ 46 h 233"/>
                <a:gd name="T6" fmla="*/ 27 w 239"/>
                <a:gd name="T7" fmla="*/ 51 h 233"/>
                <a:gd name="T8" fmla="*/ 32 w 239"/>
                <a:gd name="T9" fmla="*/ 65 h 233"/>
                <a:gd name="T10" fmla="*/ 37 w 239"/>
                <a:gd name="T11" fmla="*/ 76 h 233"/>
                <a:gd name="T12" fmla="*/ 36 w 239"/>
                <a:gd name="T13" fmla="*/ 77 h 233"/>
                <a:gd name="T14" fmla="*/ 30 w 239"/>
                <a:gd name="T15" fmla="*/ 77 h 233"/>
                <a:gd name="T16" fmla="*/ 27 w 239"/>
                <a:gd name="T17" fmla="*/ 81 h 233"/>
                <a:gd name="T18" fmla="*/ 27 w 239"/>
                <a:gd name="T19" fmla="*/ 86 h 233"/>
                <a:gd name="T20" fmla="*/ 27 w 239"/>
                <a:gd name="T21" fmla="*/ 91 h 233"/>
                <a:gd name="T22" fmla="*/ 29 w 239"/>
                <a:gd name="T23" fmla="*/ 98 h 233"/>
                <a:gd name="T24" fmla="*/ 27 w 239"/>
                <a:gd name="T25" fmla="*/ 101 h 233"/>
                <a:gd name="T26" fmla="*/ 25 w 239"/>
                <a:gd name="T27" fmla="*/ 103 h 233"/>
                <a:gd name="T28" fmla="*/ 12 w 239"/>
                <a:gd name="T29" fmla="*/ 122 h 233"/>
                <a:gd name="T30" fmla="*/ 10 w 239"/>
                <a:gd name="T31" fmla="*/ 124 h 233"/>
                <a:gd name="T32" fmla="*/ 5 w 239"/>
                <a:gd name="T33" fmla="*/ 125 h 233"/>
                <a:gd name="T34" fmla="*/ 1 w 239"/>
                <a:gd name="T35" fmla="*/ 130 h 233"/>
                <a:gd name="T36" fmla="*/ 1 w 239"/>
                <a:gd name="T37" fmla="*/ 144 h 233"/>
                <a:gd name="T38" fmla="*/ 2 w 239"/>
                <a:gd name="T39" fmla="*/ 157 h 233"/>
                <a:gd name="T40" fmla="*/ 11 w 239"/>
                <a:gd name="T41" fmla="*/ 205 h 233"/>
                <a:gd name="T42" fmla="*/ 14 w 239"/>
                <a:gd name="T43" fmla="*/ 224 h 233"/>
                <a:gd name="T44" fmla="*/ 12 w 239"/>
                <a:gd name="T45" fmla="*/ 228 h 233"/>
                <a:gd name="T46" fmla="*/ 12 w 239"/>
                <a:gd name="T47" fmla="*/ 231 h 233"/>
                <a:gd name="T48" fmla="*/ 16 w 239"/>
                <a:gd name="T49" fmla="*/ 233 h 233"/>
                <a:gd name="T50" fmla="*/ 22 w 239"/>
                <a:gd name="T51" fmla="*/ 230 h 233"/>
                <a:gd name="T52" fmla="*/ 22 w 239"/>
                <a:gd name="T53" fmla="*/ 228 h 233"/>
                <a:gd name="T54" fmla="*/ 24 w 239"/>
                <a:gd name="T55" fmla="*/ 221 h 233"/>
                <a:gd name="T56" fmla="*/ 36 w 239"/>
                <a:gd name="T57" fmla="*/ 197 h 233"/>
                <a:gd name="T58" fmla="*/ 42 w 239"/>
                <a:gd name="T59" fmla="*/ 182 h 233"/>
                <a:gd name="T60" fmla="*/ 58 w 239"/>
                <a:gd name="T61" fmla="*/ 132 h 233"/>
                <a:gd name="T62" fmla="*/ 73 w 239"/>
                <a:gd name="T63" fmla="*/ 197 h 233"/>
                <a:gd name="T64" fmla="*/ 73 w 239"/>
                <a:gd name="T65" fmla="*/ 197 h 233"/>
                <a:gd name="T66" fmla="*/ 73 w 239"/>
                <a:gd name="T67" fmla="*/ 197 h 233"/>
                <a:gd name="T68" fmla="*/ 78 w 239"/>
                <a:gd name="T69" fmla="*/ 177 h 233"/>
                <a:gd name="T70" fmla="*/ 82 w 239"/>
                <a:gd name="T71" fmla="*/ 161 h 233"/>
                <a:gd name="T72" fmla="*/ 84 w 239"/>
                <a:gd name="T73" fmla="*/ 142 h 233"/>
                <a:gd name="T74" fmla="*/ 83 w 239"/>
                <a:gd name="T75" fmla="*/ 127 h 233"/>
                <a:gd name="T76" fmla="*/ 79 w 239"/>
                <a:gd name="T77" fmla="*/ 106 h 233"/>
                <a:gd name="T78" fmla="*/ 65 w 239"/>
                <a:gd name="T79" fmla="*/ 76 h 233"/>
                <a:gd name="T80" fmla="*/ 73 w 239"/>
                <a:gd name="T81" fmla="*/ 61 h 233"/>
                <a:gd name="T82" fmla="*/ 83 w 239"/>
                <a:gd name="T83" fmla="*/ 51 h 233"/>
                <a:gd name="T84" fmla="*/ 111 w 239"/>
                <a:gd name="T85" fmla="*/ 52 h 233"/>
                <a:gd name="T86" fmla="*/ 123 w 239"/>
                <a:gd name="T87" fmla="*/ 51 h 233"/>
                <a:gd name="T88" fmla="*/ 179 w 239"/>
                <a:gd name="T89" fmla="*/ 41 h 233"/>
                <a:gd name="T90" fmla="*/ 189 w 239"/>
                <a:gd name="T91" fmla="*/ 36 h 233"/>
                <a:gd name="T92" fmla="*/ 199 w 239"/>
                <a:gd name="T93" fmla="*/ 28 h 233"/>
                <a:gd name="T94" fmla="*/ 239 w 239"/>
                <a:gd name="T95" fmla="*/ 0 h 233"/>
                <a:gd name="T96" fmla="*/ 221 w 239"/>
                <a:gd name="T97" fmla="*/ 10 h 233"/>
                <a:gd name="T98" fmla="*/ 199 w 239"/>
                <a:gd name="T99" fmla="*/ 19 h 233"/>
                <a:gd name="T100" fmla="*/ 194 w 239"/>
                <a:gd name="T101" fmla="*/ 21 h 233"/>
                <a:gd name="T102" fmla="*/ 180 w 239"/>
                <a:gd name="T103" fmla="*/ 26 h 233"/>
                <a:gd name="T104" fmla="*/ 158 w 239"/>
                <a:gd name="T105" fmla="*/ 31 h 233"/>
                <a:gd name="T106" fmla="*/ 143 w 239"/>
                <a:gd name="T107" fmla="*/ 33 h 233"/>
                <a:gd name="T108" fmla="*/ 122 w 239"/>
                <a:gd name="T109" fmla="*/ 40 h 233"/>
                <a:gd name="T110" fmla="*/ 113 w 239"/>
                <a:gd name="T111" fmla="*/ 41 h 233"/>
                <a:gd name="T112" fmla="*/ 85 w 239"/>
                <a:gd name="T113" fmla="*/ 47 h 233"/>
                <a:gd name="T114" fmla="*/ 69 w 239"/>
                <a:gd name="T115" fmla="*/ 51 h 233"/>
                <a:gd name="T116" fmla="*/ 68 w 239"/>
                <a:gd name="T117" fmla="*/ 51 h 233"/>
                <a:gd name="T118" fmla="*/ 63 w 239"/>
                <a:gd name="T119" fmla="*/ 45 h 233"/>
                <a:gd name="T120" fmla="*/ 48 w 239"/>
                <a:gd name="T121" fmla="*/ 41 h 233"/>
                <a:gd name="T122" fmla="*/ 44 w 239"/>
                <a:gd name="T123" fmla="*/ 40 h 233"/>
                <a:gd name="T124" fmla="*/ 37 w 239"/>
                <a:gd name="T125" fmla="*/ 36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9" h="233">
                  <a:moveTo>
                    <a:pt x="37" y="36"/>
                  </a:moveTo>
                  <a:lnTo>
                    <a:pt x="37" y="36"/>
                  </a:lnTo>
                  <a:lnTo>
                    <a:pt x="36" y="36"/>
                  </a:lnTo>
                  <a:lnTo>
                    <a:pt x="35" y="36"/>
                  </a:lnTo>
                  <a:lnTo>
                    <a:pt x="31" y="40"/>
                  </a:lnTo>
                  <a:lnTo>
                    <a:pt x="27" y="46"/>
                  </a:lnTo>
                  <a:lnTo>
                    <a:pt x="27" y="48"/>
                  </a:lnTo>
                  <a:lnTo>
                    <a:pt x="27" y="51"/>
                  </a:lnTo>
                  <a:lnTo>
                    <a:pt x="27" y="51"/>
                  </a:lnTo>
                  <a:lnTo>
                    <a:pt x="32" y="65"/>
                  </a:lnTo>
                  <a:lnTo>
                    <a:pt x="37" y="76"/>
                  </a:lnTo>
                  <a:lnTo>
                    <a:pt x="37" y="76"/>
                  </a:lnTo>
                  <a:lnTo>
                    <a:pt x="37" y="77"/>
                  </a:lnTo>
                  <a:lnTo>
                    <a:pt x="36" y="77"/>
                  </a:lnTo>
                  <a:lnTo>
                    <a:pt x="34" y="77"/>
                  </a:lnTo>
                  <a:lnTo>
                    <a:pt x="30" y="77"/>
                  </a:lnTo>
                  <a:lnTo>
                    <a:pt x="29" y="79"/>
                  </a:lnTo>
                  <a:lnTo>
                    <a:pt x="27" y="81"/>
                  </a:lnTo>
                  <a:lnTo>
                    <a:pt x="27" y="81"/>
                  </a:lnTo>
                  <a:lnTo>
                    <a:pt x="27" y="86"/>
                  </a:lnTo>
                  <a:lnTo>
                    <a:pt x="27" y="91"/>
                  </a:lnTo>
                  <a:lnTo>
                    <a:pt x="27" y="91"/>
                  </a:lnTo>
                  <a:lnTo>
                    <a:pt x="27" y="95"/>
                  </a:lnTo>
                  <a:lnTo>
                    <a:pt x="29" y="98"/>
                  </a:lnTo>
                  <a:lnTo>
                    <a:pt x="29" y="100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5" y="103"/>
                  </a:lnTo>
                  <a:lnTo>
                    <a:pt x="21" y="108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0" y="124"/>
                  </a:lnTo>
                  <a:lnTo>
                    <a:pt x="7" y="125"/>
                  </a:lnTo>
                  <a:lnTo>
                    <a:pt x="5" y="125"/>
                  </a:lnTo>
                  <a:lnTo>
                    <a:pt x="2" y="127"/>
                  </a:lnTo>
                  <a:lnTo>
                    <a:pt x="1" y="130"/>
                  </a:lnTo>
                  <a:lnTo>
                    <a:pt x="0" y="135"/>
                  </a:lnTo>
                  <a:lnTo>
                    <a:pt x="1" y="144"/>
                  </a:lnTo>
                  <a:lnTo>
                    <a:pt x="2" y="157"/>
                  </a:lnTo>
                  <a:lnTo>
                    <a:pt x="2" y="157"/>
                  </a:lnTo>
                  <a:lnTo>
                    <a:pt x="7" y="185"/>
                  </a:lnTo>
                  <a:lnTo>
                    <a:pt x="11" y="205"/>
                  </a:lnTo>
                  <a:lnTo>
                    <a:pt x="14" y="220"/>
                  </a:lnTo>
                  <a:lnTo>
                    <a:pt x="14" y="224"/>
                  </a:lnTo>
                  <a:lnTo>
                    <a:pt x="12" y="228"/>
                  </a:lnTo>
                  <a:lnTo>
                    <a:pt x="12" y="228"/>
                  </a:lnTo>
                  <a:lnTo>
                    <a:pt x="11" y="230"/>
                  </a:lnTo>
                  <a:lnTo>
                    <a:pt x="12" y="231"/>
                  </a:lnTo>
                  <a:lnTo>
                    <a:pt x="14" y="233"/>
                  </a:lnTo>
                  <a:lnTo>
                    <a:pt x="16" y="233"/>
                  </a:lnTo>
                  <a:lnTo>
                    <a:pt x="21" y="231"/>
                  </a:lnTo>
                  <a:lnTo>
                    <a:pt x="22" y="230"/>
                  </a:lnTo>
                  <a:lnTo>
                    <a:pt x="22" y="228"/>
                  </a:lnTo>
                  <a:lnTo>
                    <a:pt x="22" y="228"/>
                  </a:lnTo>
                  <a:lnTo>
                    <a:pt x="22" y="225"/>
                  </a:lnTo>
                  <a:lnTo>
                    <a:pt x="24" y="221"/>
                  </a:lnTo>
                  <a:lnTo>
                    <a:pt x="29" y="210"/>
                  </a:lnTo>
                  <a:lnTo>
                    <a:pt x="36" y="197"/>
                  </a:lnTo>
                  <a:lnTo>
                    <a:pt x="42" y="182"/>
                  </a:lnTo>
                  <a:lnTo>
                    <a:pt x="42" y="182"/>
                  </a:lnTo>
                  <a:lnTo>
                    <a:pt x="53" y="149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4" y="194"/>
                  </a:lnTo>
                  <a:lnTo>
                    <a:pt x="78" y="177"/>
                  </a:lnTo>
                  <a:lnTo>
                    <a:pt x="78" y="177"/>
                  </a:lnTo>
                  <a:lnTo>
                    <a:pt x="82" y="161"/>
                  </a:lnTo>
                  <a:lnTo>
                    <a:pt x="83" y="152"/>
                  </a:lnTo>
                  <a:lnTo>
                    <a:pt x="84" y="142"/>
                  </a:lnTo>
                  <a:lnTo>
                    <a:pt x="83" y="127"/>
                  </a:lnTo>
                  <a:lnTo>
                    <a:pt x="83" y="127"/>
                  </a:lnTo>
                  <a:lnTo>
                    <a:pt x="82" y="117"/>
                  </a:lnTo>
                  <a:lnTo>
                    <a:pt x="79" y="106"/>
                  </a:lnTo>
                  <a:lnTo>
                    <a:pt x="73" y="89"/>
                  </a:lnTo>
                  <a:lnTo>
                    <a:pt x="65" y="76"/>
                  </a:lnTo>
                  <a:lnTo>
                    <a:pt x="63" y="71"/>
                  </a:lnTo>
                  <a:lnTo>
                    <a:pt x="73" y="61"/>
                  </a:lnTo>
                  <a:lnTo>
                    <a:pt x="83" y="51"/>
                  </a:lnTo>
                  <a:lnTo>
                    <a:pt x="83" y="51"/>
                  </a:lnTo>
                  <a:lnTo>
                    <a:pt x="98" y="52"/>
                  </a:lnTo>
                  <a:lnTo>
                    <a:pt x="111" y="52"/>
                  </a:lnTo>
                  <a:lnTo>
                    <a:pt x="123" y="51"/>
                  </a:lnTo>
                  <a:lnTo>
                    <a:pt x="123" y="51"/>
                  </a:lnTo>
                  <a:lnTo>
                    <a:pt x="160" y="45"/>
                  </a:lnTo>
                  <a:lnTo>
                    <a:pt x="179" y="41"/>
                  </a:lnTo>
                  <a:lnTo>
                    <a:pt x="185" y="38"/>
                  </a:lnTo>
                  <a:lnTo>
                    <a:pt x="189" y="36"/>
                  </a:lnTo>
                  <a:lnTo>
                    <a:pt x="189" y="36"/>
                  </a:lnTo>
                  <a:lnTo>
                    <a:pt x="199" y="28"/>
                  </a:lnTo>
                  <a:lnTo>
                    <a:pt x="216" y="16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21" y="10"/>
                  </a:lnTo>
                  <a:lnTo>
                    <a:pt x="206" y="17"/>
                  </a:lnTo>
                  <a:lnTo>
                    <a:pt x="199" y="19"/>
                  </a:lnTo>
                  <a:lnTo>
                    <a:pt x="194" y="21"/>
                  </a:lnTo>
                  <a:lnTo>
                    <a:pt x="194" y="21"/>
                  </a:lnTo>
                  <a:lnTo>
                    <a:pt x="186" y="23"/>
                  </a:lnTo>
                  <a:lnTo>
                    <a:pt x="180" y="26"/>
                  </a:lnTo>
                  <a:lnTo>
                    <a:pt x="172" y="28"/>
                  </a:lnTo>
                  <a:lnTo>
                    <a:pt x="158" y="31"/>
                  </a:lnTo>
                  <a:lnTo>
                    <a:pt x="158" y="31"/>
                  </a:lnTo>
                  <a:lnTo>
                    <a:pt x="143" y="33"/>
                  </a:lnTo>
                  <a:lnTo>
                    <a:pt x="132" y="36"/>
                  </a:lnTo>
                  <a:lnTo>
                    <a:pt x="122" y="40"/>
                  </a:lnTo>
                  <a:lnTo>
                    <a:pt x="113" y="41"/>
                  </a:lnTo>
                  <a:lnTo>
                    <a:pt x="113" y="41"/>
                  </a:lnTo>
                  <a:lnTo>
                    <a:pt x="100" y="43"/>
                  </a:lnTo>
                  <a:lnTo>
                    <a:pt x="85" y="47"/>
                  </a:lnTo>
                  <a:lnTo>
                    <a:pt x="73" y="51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6" y="48"/>
                  </a:lnTo>
                  <a:lnTo>
                    <a:pt x="63" y="45"/>
                  </a:lnTo>
                  <a:lnTo>
                    <a:pt x="5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4" y="40"/>
                  </a:lnTo>
                  <a:lnTo>
                    <a:pt x="37" y="36"/>
                  </a:lnTo>
                  <a:lnTo>
                    <a:pt x="37" y="3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D6DA947-BF4A-62B3-FCCB-95A70EA6E9CC}"/>
              </a:ext>
            </a:extLst>
          </p:cNvPr>
          <p:cNvGrpSpPr/>
          <p:nvPr/>
        </p:nvGrpSpPr>
        <p:grpSpPr>
          <a:xfrm>
            <a:off x="4268787" y="3927474"/>
            <a:ext cx="1368425" cy="2420938"/>
            <a:chOff x="2568575" y="4238625"/>
            <a:chExt cx="1368425" cy="2420938"/>
          </a:xfrm>
        </p:grpSpPr>
        <p:sp>
          <p:nvSpPr>
            <p:cNvPr id="7" name="Freeform 11">
              <a:extLst>
                <a:ext uri="{FF2B5EF4-FFF2-40B4-BE49-F238E27FC236}">
                  <a16:creationId xmlns:a16="http://schemas.microsoft.com/office/drawing/2014/main" id="{ECED5208-ADFF-0C92-E602-472607D37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8575" y="4238625"/>
              <a:ext cx="1368425" cy="2420938"/>
            </a:xfrm>
            <a:custGeom>
              <a:avLst/>
              <a:gdLst>
                <a:gd name="T0" fmla="*/ 674 w 862"/>
                <a:gd name="T1" fmla="*/ 1 h 1525"/>
                <a:gd name="T2" fmla="*/ 598 w 862"/>
                <a:gd name="T3" fmla="*/ 22 h 1525"/>
                <a:gd name="T4" fmla="*/ 559 w 862"/>
                <a:gd name="T5" fmla="*/ 88 h 1525"/>
                <a:gd name="T6" fmla="*/ 524 w 862"/>
                <a:gd name="T7" fmla="*/ 140 h 1525"/>
                <a:gd name="T8" fmla="*/ 482 w 862"/>
                <a:gd name="T9" fmla="*/ 180 h 1525"/>
                <a:gd name="T10" fmla="*/ 394 w 862"/>
                <a:gd name="T11" fmla="*/ 210 h 1525"/>
                <a:gd name="T12" fmla="*/ 353 w 862"/>
                <a:gd name="T13" fmla="*/ 231 h 1525"/>
                <a:gd name="T14" fmla="*/ 346 w 862"/>
                <a:gd name="T15" fmla="*/ 265 h 1525"/>
                <a:gd name="T16" fmla="*/ 233 w 862"/>
                <a:gd name="T17" fmla="*/ 286 h 1525"/>
                <a:gd name="T18" fmla="*/ 166 w 862"/>
                <a:gd name="T19" fmla="*/ 318 h 1525"/>
                <a:gd name="T20" fmla="*/ 131 w 862"/>
                <a:gd name="T21" fmla="*/ 343 h 1525"/>
                <a:gd name="T22" fmla="*/ 116 w 862"/>
                <a:gd name="T23" fmla="*/ 363 h 1525"/>
                <a:gd name="T24" fmla="*/ 84 w 862"/>
                <a:gd name="T25" fmla="*/ 342 h 1525"/>
                <a:gd name="T26" fmla="*/ 75 w 862"/>
                <a:gd name="T27" fmla="*/ 358 h 1525"/>
                <a:gd name="T28" fmla="*/ 60 w 862"/>
                <a:gd name="T29" fmla="*/ 373 h 1525"/>
                <a:gd name="T30" fmla="*/ 50 w 862"/>
                <a:gd name="T31" fmla="*/ 378 h 1525"/>
                <a:gd name="T32" fmla="*/ 24 w 862"/>
                <a:gd name="T33" fmla="*/ 390 h 1525"/>
                <a:gd name="T34" fmla="*/ 6 w 862"/>
                <a:gd name="T35" fmla="*/ 392 h 1525"/>
                <a:gd name="T36" fmla="*/ 12 w 862"/>
                <a:gd name="T37" fmla="*/ 412 h 1525"/>
                <a:gd name="T38" fmla="*/ 0 w 862"/>
                <a:gd name="T39" fmla="*/ 418 h 1525"/>
                <a:gd name="T40" fmla="*/ 26 w 862"/>
                <a:gd name="T41" fmla="*/ 449 h 1525"/>
                <a:gd name="T42" fmla="*/ 42 w 862"/>
                <a:gd name="T43" fmla="*/ 469 h 1525"/>
                <a:gd name="T44" fmla="*/ 75 w 862"/>
                <a:gd name="T45" fmla="*/ 479 h 1525"/>
                <a:gd name="T46" fmla="*/ 152 w 862"/>
                <a:gd name="T47" fmla="*/ 452 h 1525"/>
                <a:gd name="T48" fmla="*/ 44 w 862"/>
                <a:gd name="T49" fmla="*/ 563 h 1525"/>
                <a:gd name="T50" fmla="*/ 7 w 862"/>
                <a:gd name="T51" fmla="*/ 714 h 1525"/>
                <a:gd name="T52" fmla="*/ 0 w 862"/>
                <a:gd name="T53" fmla="*/ 924 h 1525"/>
                <a:gd name="T54" fmla="*/ 70 w 862"/>
                <a:gd name="T55" fmla="*/ 959 h 1525"/>
                <a:gd name="T56" fmla="*/ 136 w 862"/>
                <a:gd name="T57" fmla="*/ 959 h 1525"/>
                <a:gd name="T58" fmla="*/ 264 w 862"/>
                <a:gd name="T59" fmla="*/ 1019 h 1525"/>
                <a:gd name="T60" fmla="*/ 277 w 862"/>
                <a:gd name="T61" fmla="*/ 1164 h 1525"/>
                <a:gd name="T62" fmla="*/ 297 w 862"/>
                <a:gd name="T63" fmla="*/ 1262 h 1525"/>
                <a:gd name="T64" fmla="*/ 327 w 862"/>
                <a:gd name="T65" fmla="*/ 1409 h 1525"/>
                <a:gd name="T66" fmla="*/ 321 w 862"/>
                <a:gd name="T67" fmla="*/ 1429 h 1525"/>
                <a:gd name="T68" fmla="*/ 316 w 862"/>
                <a:gd name="T69" fmla="*/ 1482 h 1525"/>
                <a:gd name="T70" fmla="*/ 403 w 862"/>
                <a:gd name="T71" fmla="*/ 1520 h 1525"/>
                <a:gd name="T72" fmla="*/ 567 w 862"/>
                <a:gd name="T73" fmla="*/ 1517 h 1525"/>
                <a:gd name="T74" fmla="*/ 616 w 862"/>
                <a:gd name="T75" fmla="*/ 1474 h 1525"/>
                <a:gd name="T76" fmla="*/ 607 w 862"/>
                <a:gd name="T77" fmla="*/ 1440 h 1525"/>
                <a:gd name="T78" fmla="*/ 571 w 862"/>
                <a:gd name="T79" fmla="*/ 1433 h 1525"/>
                <a:gd name="T80" fmla="*/ 554 w 862"/>
                <a:gd name="T81" fmla="*/ 1414 h 1525"/>
                <a:gd name="T82" fmla="*/ 521 w 862"/>
                <a:gd name="T83" fmla="*/ 1408 h 1525"/>
                <a:gd name="T84" fmla="*/ 463 w 862"/>
                <a:gd name="T85" fmla="*/ 1379 h 1525"/>
                <a:gd name="T86" fmla="*/ 403 w 862"/>
                <a:gd name="T87" fmla="*/ 1293 h 1525"/>
                <a:gd name="T88" fmla="*/ 397 w 862"/>
                <a:gd name="T89" fmla="*/ 1093 h 1525"/>
                <a:gd name="T90" fmla="*/ 403 w 862"/>
                <a:gd name="T91" fmla="*/ 1000 h 1525"/>
                <a:gd name="T92" fmla="*/ 432 w 862"/>
                <a:gd name="T93" fmla="*/ 964 h 1525"/>
                <a:gd name="T94" fmla="*/ 417 w 862"/>
                <a:gd name="T95" fmla="*/ 809 h 1525"/>
                <a:gd name="T96" fmla="*/ 384 w 862"/>
                <a:gd name="T97" fmla="*/ 713 h 1525"/>
                <a:gd name="T98" fmla="*/ 358 w 862"/>
                <a:gd name="T99" fmla="*/ 569 h 1525"/>
                <a:gd name="T100" fmla="*/ 539 w 862"/>
                <a:gd name="T101" fmla="*/ 495 h 1525"/>
                <a:gd name="T102" fmla="*/ 620 w 862"/>
                <a:gd name="T103" fmla="*/ 368 h 1525"/>
                <a:gd name="T104" fmla="*/ 642 w 862"/>
                <a:gd name="T105" fmla="*/ 344 h 1525"/>
                <a:gd name="T106" fmla="*/ 722 w 862"/>
                <a:gd name="T107" fmla="*/ 287 h 1525"/>
                <a:gd name="T108" fmla="*/ 770 w 862"/>
                <a:gd name="T109" fmla="*/ 280 h 1525"/>
                <a:gd name="T110" fmla="*/ 782 w 862"/>
                <a:gd name="T111" fmla="*/ 250 h 1525"/>
                <a:gd name="T112" fmla="*/ 796 w 862"/>
                <a:gd name="T113" fmla="*/ 217 h 1525"/>
                <a:gd name="T114" fmla="*/ 816 w 862"/>
                <a:gd name="T115" fmla="*/ 191 h 1525"/>
                <a:gd name="T116" fmla="*/ 806 w 862"/>
                <a:gd name="T117" fmla="*/ 111 h 1525"/>
                <a:gd name="T118" fmla="*/ 848 w 862"/>
                <a:gd name="T119" fmla="*/ 96 h 1525"/>
                <a:gd name="T120" fmla="*/ 848 w 862"/>
                <a:gd name="T121" fmla="*/ 84 h 1525"/>
                <a:gd name="T122" fmla="*/ 837 w 862"/>
                <a:gd name="T123" fmla="*/ 60 h 1525"/>
                <a:gd name="T124" fmla="*/ 808 w 862"/>
                <a:gd name="T125" fmla="*/ 3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62" h="1525">
                  <a:moveTo>
                    <a:pt x="726" y="20"/>
                  </a:moveTo>
                  <a:lnTo>
                    <a:pt x="726" y="20"/>
                  </a:lnTo>
                  <a:lnTo>
                    <a:pt x="721" y="17"/>
                  </a:lnTo>
                  <a:lnTo>
                    <a:pt x="707" y="11"/>
                  </a:lnTo>
                  <a:lnTo>
                    <a:pt x="698" y="7"/>
                  </a:lnTo>
                  <a:lnTo>
                    <a:pt x="687" y="5"/>
                  </a:lnTo>
                  <a:lnTo>
                    <a:pt x="674" y="1"/>
                  </a:lnTo>
                  <a:lnTo>
                    <a:pt x="660" y="0"/>
                  </a:lnTo>
                  <a:lnTo>
                    <a:pt x="660" y="0"/>
                  </a:lnTo>
                  <a:lnTo>
                    <a:pt x="646" y="0"/>
                  </a:lnTo>
                  <a:lnTo>
                    <a:pt x="632" y="2"/>
                  </a:lnTo>
                  <a:lnTo>
                    <a:pt x="620" y="8"/>
                  </a:lnTo>
                  <a:lnTo>
                    <a:pt x="608" y="15"/>
                  </a:lnTo>
                  <a:lnTo>
                    <a:pt x="598" y="22"/>
                  </a:lnTo>
                  <a:lnTo>
                    <a:pt x="588" y="31"/>
                  </a:lnTo>
                  <a:lnTo>
                    <a:pt x="581" y="41"/>
                  </a:lnTo>
                  <a:lnTo>
                    <a:pt x="574" y="50"/>
                  </a:lnTo>
                  <a:lnTo>
                    <a:pt x="574" y="50"/>
                  </a:lnTo>
                  <a:lnTo>
                    <a:pt x="569" y="59"/>
                  </a:lnTo>
                  <a:lnTo>
                    <a:pt x="566" y="69"/>
                  </a:lnTo>
                  <a:lnTo>
                    <a:pt x="559" y="88"/>
                  </a:lnTo>
                  <a:lnTo>
                    <a:pt x="555" y="98"/>
                  </a:lnTo>
                  <a:lnTo>
                    <a:pt x="552" y="108"/>
                  </a:lnTo>
                  <a:lnTo>
                    <a:pt x="547" y="117"/>
                  </a:lnTo>
                  <a:lnTo>
                    <a:pt x="539" y="126"/>
                  </a:lnTo>
                  <a:lnTo>
                    <a:pt x="539" y="126"/>
                  </a:lnTo>
                  <a:lnTo>
                    <a:pt x="531" y="133"/>
                  </a:lnTo>
                  <a:lnTo>
                    <a:pt x="524" y="140"/>
                  </a:lnTo>
                  <a:lnTo>
                    <a:pt x="511" y="147"/>
                  </a:lnTo>
                  <a:lnTo>
                    <a:pt x="501" y="154"/>
                  </a:lnTo>
                  <a:lnTo>
                    <a:pt x="497" y="157"/>
                  </a:lnTo>
                  <a:lnTo>
                    <a:pt x="494" y="161"/>
                  </a:lnTo>
                  <a:lnTo>
                    <a:pt x="494" y="161"/>
                  </a:lnTo>
                  <a:lnTo>
                    <a:pt x="487" y="171"/>
                  </a:lnTo>
                  <a:lnTo>
                    <a:pt x="482" y="180"/>
                  </a:lnTo>
                  <a:lnTo>
                    <a:pt x="479" y="191"/>
                  </a:lnTo>
                  <a:lnTo>
                    <a:pt x="479" y="191"/>
                  </a:lnTo>
                  <a:lnTo>
                    <a:pt x="458" y="197"/>
                  </a:lnTo>
                  <a:lnTo>
                    <a:pt x="418" y="207"/>
                  </a:lnTo>
                  <a:lnTo>
                    <a:pt x="418" y="207"/>
                  </a:lnTo>
                  <a:lnTo>
                    <a:pt x="407" y="209"/>
                  </a:lnTo>
                  <a:lnTo>
                    <a:pt x="394" y="210"/>
                  </a:lnTo>
                  <a:lnTo>
                    <a:pt x="368" y="213"/>
                  </a:lnTo>
                  <a:lnTo>
                    <a:pt x="346" y="215"/>
                  </a:lnTo>
                  <a:lnTo>
                    <a:pt x="340" y="215"/>
                  </a:lnTo>
                  <a:lnTo>
                    <a:pt x="337" y="217"/>
                  </a:lnTo>
                  <a:lnTo>
                    <a:pt x="337" y="217"/>
                  </a:lnTo>
                  <a:lnTo>
                    <a:pt x="342" y="222"/>
                  </a:lnTo>
                  <a:lnTo>
                    <a:pt x="353" y="231"/>
                  </a:lnTo>
                  <a:lnTo>
                    <a:pt x="368" y="242"/>
                  </a:lnTo>
                  <a:lnTo>
                    <a:pt x="368" y="242"/>
                  </a:lnTo>
                  <a:lnTo>
                    <a:pt x="366" y="245"/>
                  </a:lnTo>
                  <a:lnTo>
                    <a:pt x="363" y="252"/>
                  </a:lnTo>
                  <a:lnTo>
                    <a:pt x="359" y="256"/>
                  </a:lnTo>
                  <a:lnTo>
                    <a:pt x="354" y="261"/>
                  </a:lnTo>
                  <a:lnTo>
                    <a:pt x="346" y="265"/>
                  </a:lnTo>
                  <a:lnTo>
                    <a:pt x="337" y="267"/>
                  </a:lnTo>
                  <a:lnTo>
                    <a:pt x="337" y="267"/>
                  </a:lnTo>
                  <a:lnTo>
                    <a:pt x="317" y="271"/>
                  </a:lnTo>
                  <a:lnTo>
                    <a:pt x="296" y="275"/>
                  </a:lnTo>
                  <a:lnTo>
                    <a:pt x="247" y="282"/>
                  </a:lnTo>
                  <a:lnTo>
                    <a:pt x="247" y="282"/>
                  </a:lnTo>
                  <a:lnTo>
                    <a:pt x="233" y="286"/>
                  </a:lnTo>
                  <a:lnTo>
                    <a:pt x="220" y="290"/>
                  </a:lnTo>
                  <a:lnTo>
                    <a:pt x="209" y="295"/>
                  </a:lnTo>
                  <a:lnTo>
                    <a:pt x="197" y="301"/>
                  </a:lnTo>
                  <a:lnTo>
                    <a:pt x="180" y="311"/>
                  </a:lnTo>
                  <a:lnTo>
                    <a:pt x="172" y="315"/>
                  </a:lnTo>
                  <a:lnTo>
                    <a:pt x="166" y="318"/>
                  </a:lnTo>
                  <a:lnTo>
                    <a:pt x="166" y="318"/>
                  </a:lnTo>
                  <a:lnTo>
                    <a:pt x="161" y="320"/>
                  </a:lnTo>
                  <a:lnTo>
                    <a:pt x="155" y="324"/>
                  </a:lnTo>
                  <a:lnTo>
                    <a:pt x="143" y="333"/>
                  </a:lnTo>
                  <a:lnTo>
                    <a:pt x="134" y="340"/>
                  </a:lnTo>
                  <a:lnTo>
                    <a:pt x="132" y="343"/>
                  </a:lnTo>
                  <a:lnTo>
                    <a:pt x="131" y="343"/>
                  </a:lnTo>
                  <a:lnTo>
                    <a:pt x="131" y="343"/>
                  </a:lnTo>
                  <a:lnTo>
                    <a:pt x="132" y="347"/>
                  </a:lnTo>
                  <a:lnTo>
                    <a:pt x="132" y="351"/>
                  </a:lnTo>
                  <a:lnTo>
                    <a:pt x="131" y="353"/>
                  </a:lnTo>
                  <a:lnTo>
                    <a:pt x="131" y="353"/>
                  </a:lnTo>
                  <a:lnTo>
                    <a:pt x="124" y="358"/>
                  </a:lnTo>
                  <a:lnTo>
                    <a:pt x="119" y="362"/>
                  </a:lnTo>
                  <a:lnTo>
                    <a:pt x="116" y="363"/>
                  </a:lnTo>
                  <a:lnTo>
                    <a:pt x="100" y="363"/>
                  </a:lnTo>
                  <a:lnTo>
                    <a:pt x="100" y="363"/>
                  </a:lnTo>
                  <a:lnTo>
                    <a:pt x="99" y="362"/>
                  </a:lnTo>
                  <a:lnTo>
                    <a:pt x="90" y="353"/>
                  </a:lnTo>
                  <a:lnTo>
                    <a:pt x="90" y="353"/>
                  </a:lnTo>
                  <a:lnTo>
                    <a:pt x="87" y="347"/>
                  </a:lnTo>
                  <a:lnTo>
                    <a:pt x="84" y="342"/>
                  </a:lnTo>
                  <a:lnTo>
                    <a:pt x="84" y="340"/>
                  </a:lnTo>
                  <a:lnTo>
                    <a:pt x="83" y="340"/>
                  </a:lnTo>
                  <a:lnTo>
                    <a:pt x="80" y="343"/>
                  </a:lnTo>
                  <a:lnTo>
                    <a:pt x="80" y="343"/>
                  </a:lnTo>
                  <a:lnTo>
                    <a:pt x="76" y="347"/>
                  </a:lnTo>
                  <a:lnTo>
                    <a:pt x="76" y="351"/>
                  </a:lnTo>
                  <a:lnTo>
                    <a:pt x="75" y="358"/>
                  </a:lnTo>
                  <a:lnTo>
                    <a:pt x="75" y="358"/>
                  </a:lnTo>
                  <a:lnTo>
                    <a:pt x="75" y="368"/>
                  </a:lnTo>
                  <a:lnTo>
                    <a:pt x="75" y="373"/>
                  </a:lnTo>
                  <a:lnTo>
                    <a:pt x="75" y="373"/>
                  </a:lnTo>
                  <a:lnTo>
                    <a:pt x="71" y="375"/>
                  </a:lnTo>
                  <a:lnTo>
                    <a:pt x="68" y="375"/>
                  </a:lnTo>
                  <a:lnTo>
                    <a:pt x="60" y="373"/>
                  </a:lnTo>
                  <a:lnTo>
                    <a:pt x="60" y="373"/>
                  </a:lnTo>
                  <a:lnTo>
                    <a:pt x="56" y="372"/>
                  </a:lnTo>
                  <a:lnTo>
                    <a:pt x="54" y="372"/>
                  </a:lnTo>
                  <a:lnTo>
                    <a:pt x="53" y="373"/>
                  </a:lnTo>
                  <a:lnTo>
                    <a:pt x="51" y="375"/>
                  </a:lnTo>
                  <a:lnTo>
                    <a:pt x="50" y="377"/>
                  </a:lnTo>
                  <a:lnTo>
                    <a:pt x="50" y="378"/>
                  </a:lnTo>
                  <a:lnTo>
                    <a:pt x="50" y="394"/>
                  </a:lnTo>
                  <a:lnTo>
                    <a:pt x="50" y="394"/>
                  </a:lnTo>
                  <a:lnTo>
                    <a:pt x="44" y="391"/>
                  </a:lnTo>
                  <a:lnTo>
                    <a:pt x="37" y="390"/>
                  </a:lnTo>
                  <a:lnTo>
                    <a:pt x="30" y="388"/>
                  </a:lnTo>
                  <a:lnTo>
                    <a:pt x="30" y="388"/>
                  </a:lnTo>
                  <a:lnTo>
                    <a:pt x="24" y="390"/>
                  </a:lnTo>
                  <a:lnTo>
                    <a:pt x="21" y="391"/>
                  </a:lnTo>
                  <a:lnTo>
                    <a:pt x="20" y="392"/>
                  </a:lnTo>
                  <a:lnTo>
                    <a:pt x="20" y="394"/>
                  </a:lnTo>
                  <a:lnTo>
                    <a:pt x="20" y="394"/>
                  </a:lnTo>
                  <a:lnTo>
                    <a:pt x="12" y="391"/>
                  </a:lnTo>
                  <a:lnTo>
                    <a:pt x="7" y="391"/>
                  </a:lnTo>
                  <a:lnTo>
                    <a:pt x="6" y="392"/>
                  </a:lnTo>
                  <a:lnTo>
                    <a:pt x="5" y="394"/>
                  </a:lnTo>
                  <a:lnTo>
                    <a:pt x="5" y="394"/>
                  </a:lnTo>
                  <a:lnTo>
                    <a:pt x="6" y="400"/>
                  </a:lnTo>
                  <a:lnTo>
                    <a:pt x="10" y="406"/>
                  </a:lnTo>
                  <a:lnTo>
                    <a:pt x="15" y="414"/>
                  </a:lnTo>
                  <a:lnTo>
                    <a:pt x="15" y="414"/>
                  </a:lnTo>
                  <a:lnTo>
                    <a:pt x="12" y="412"/>
                  </a:lnTo>
                  <a:lnTo>
                    <a:pt x="8" y="410"/>
                  </a:lnTo>
                  <a:lnTo>
                    <a:pt x="6" y="410"/>
                  </a:lnTo>
                  <a:lnTo>
                    <a:pt x="3" y="410"/>
                  </a:lnTo>
                  <a:lnTo>
                    <a:pt x="1" y="411"/>
                  </a:lnTo>
                  <a:lnTo>
                    <a:pt x="0" y="414"/>
                  </a:lnTo>
                  <a:lnTo>
                    <a:pt x="0" y="414"/>
                  </a:lnTo>
                  <a:lnTo>
                    <a:pt x="0" y="418"/>
                  </a:lnTo>
                  <a:lnTo>
                    <a:pt x="2" y="424"/>
                  </a:lnTo>
                  <a:lnTo>
                    <a:pt x="11" y="435"/>
                  </a:lnTo>
                  <a:lnTo>
                    <a:pt x="20" y="445"/>
                  </a:lnTo>
                  <a:lnTo>
                    <a:pt x="24" y="449"/>
                  </a:lnTo>
                  <a:lnTo>
                    <a:pt x="25" y="449"/>
                  </a:lnTo>
                  <a:lnTo>
                    <a:pt x="25" y="449"/>
                  </a:lnTo>
                  <a:lnTo>
                    <a:pt x="26" y="449"/>
                  </a:lnTo>
                  <a:lnTo>
                    <a:pt x="27" y="449"/>
                  </a:lnTo>
                  <a:lnTo>
                    <a:pt x="32" y="453"/>
                  </a:lnTo>
                  <a:lnTo>
                    <a:pt x="37" y="459"/>
                  </a:lnTo>
                  <a:lnTo>
                    <a:pt x="40" y="464"/>
                  </a:lnTo>
                  <a:lnTo>
                    <a:pt x="40" y="464"/>
                  </a:lnTo>
                  <a:lnTo>
                    <a:pt x="41" y="468"/>
                  </a:lnTo>
                  <a:lnTo>
                    <a:pt x="42" y="469"/>
                  </a:lnTo>
                  <a:lnTo>
                    <a:pt x="50" y="474"/>
                  </a:lnTo>
                  <a:lnTo>
                    <a:pt x="50" y="474"/>
                  </a:lnTo>
                  <a:lnTo>
                    <a:pt x="56" y="478"/>
                  </a:lnTo>
                  <a:lnTo>
                    <a:pt x="64" y="479"/>
                  </a:lnTo>
                  <a:lnTo>
                    <a:pt x="70" y="481"/>
                  </a:lnTo>
                  <a:lnTo>
                    <a:pt x="75" y="479"/>
                  </a:lnTo>
                  <a:lnTo>
                    <a:pt x="75" y="479"/>
                  </a:lnTo>
                  <a:lnTo>
                    <a:pt x="92" y="463"/>
                  </a:lnTo>
                  <a:lnTo>
                    <a:pt x="105" y="449"/>
                  </a:lnTo>
                  <a:lnTo>
                    <a:pt x="126" y="449"/>
                  </a:lnTo>
                  <a:lnTo>
                    <a:pt x="141" y="454"/>
                  </a:lnTo>
                  <a:lnTo>
                    <a:pt x="141" y="454"/>
                  </a:lnTo>
                  <a:lnTo>
                    <a:pt x="146" y="454"/>
                  </a:lnTo>
                  <a:lnTo>
                    <a:pt x="152" y="452"/>
                  </a:lnTo>
                  <a:lnTo>
                    <a:pt x="161" y="449"/>
                  </a:lnTo>
                  <a:lnTo>
                    <a:pt x="161" y="449"/>
                  </a:lnTo>
                  <a:lnTo>
                    <a:pt x="119" y="488"/>
                  </a:lnTo>
                  <a:lnTo>
                    <a:pt x="83" y="522"/>
                  </a:lnTo>
                  <a:lnTo>
                    <a:pt x="50" y="555"/>
                  </a:lnTo>
                  <a:lnTo>
                    <a:pt x="50" y="555"/>
                  </a:lnTo>
                  <a:lnTo>
                    <a:pt x="44" y="563"/>
                  </a:lnTo>
                  <a:lnTo>
                    <a:pt x="37" y="573"/>
                  </a:lnTo>
                  <a:lnTo>
                    <a:pt x="32" y="584"/>
                  </a:lnTo>
                  <a:lnTo>
                    <a:pt x="27" y="597"/>
                  </a:lnTo>
                  <a:lnTo>
                    <a:pt x="20" y="625"/>
                  </a:lnTo>
                  <a:lnTo>
                    <a:pt x="13" y="655"/>
                  </a:lnTo>
                  <a:lnTo>
                    <a:pt x="10" y="685"/>
                  </a:lnTo>
                  <a:lnTo>
                    <a:pt x="7" y="714"/>
                  </a:lnTo>
                  <a:lnTo>
                    <a:pt x="5" y="738"/>
                  </a:lnTo>
                  <a:lnTo>
                    <a:pt x="5" y="757"/>
                  </a:lnTo>
                  <a:lnTo>
                    <a:pt x="5" y="757"/>
                  </a:lnTo>
                  <a:lnTo>
                    <a:pt x="3" y="800"/>
                  </a:lnTo>
                  <a:lnTo>
                    <a:pt x="2" y="854"/>
                  </a:lnTo>
                  <a:lnTo>
                    <a:pt x="0" y="924"/>
                  </a:lnTo>
                  <a:lnTo>
                    <a:pt x="0" y="924"/>
                  </a:lnTo>
                  <a:lnTo>
                    <a:pt x="1" y="925"/>
                  </a:lnTo>
                  <a:lnTo>
                    <a:pt x="3" y="925"/>
                  </a:lnTo>
                  <a:lnTo>
                    <a:pt x="10" y="928"/>
                  </a:lnTo>
                  <a:lnTo>
                    <a:pt x="20" y="929"/>
                  </a:lnTo>
                  <a:lnTo>
                    <a:pt x="20" y="944"/>
                  </a:lnTo>
                  <a:lnTo>
                    <a:pt x="60" y="949"/>
                  </a:lnTo>
                  <a:lnTo>
                    <a:pt x="70" y="959"/>
                  </a:lnTo>
                  <a:lnTo>
                    <a:pt x="90" y="959"/>
                  </a:lnTo>
                  <a:lnTo>
                    <a:pt x="90" y="959"/>
                  </a:lnTo>
                  <a:lnTo>
                    <a:pt x="94" y="958"/>
                  </a:lnTo>
                  <a:lnTo>
                    <a:pt x="102" y="954"/>
                  </a:lnTo>
                  <a:lnTo>
                    <a:pt x="111" y="949"/>
                  </a:lnTo>
                  <a:lnTo>
                    <a:pt x="136" y="959"/>
                  </a:lnTo>
                  <a:lnTo>
                    <a:pt x="136" y="959"/>
                  </a:lnTo>
                  <a:lnTo>
                    <a:pt x="160" y="959"/>
                  </a:lnTo>
                  <a:lnTo>
                    <a:pt x="177" y="959"/>
                  </a:lnTo>
                  <a:lnTo>
                    <a:pt x="186" y="959"/>
                  </a:lnTo>
                  <a:lnTo>
                    <a:pt x="186" y="959"/>
                  </a:lnTo>
                  <a:lnTo>
                    <a:pt x="262" y="1005"/>
                  </a:lnTo>
                  <a:lnTo>
                    <a:pt x="262" y="1005"/>
                  </a:lnTo>
                  <a:lnTo>
                    <a:pt x="264" y="1019"/>
                  </a:lnTo>
                  <a:lnTo>
                    <a:pt x="271" y="1054"/>
                  </a:lnTo>
                  <a:lnTo>
                    <a:pt x="276" y="1096"/>
                  </a:lnTo>
                  <a:lnTo>
                    <a:pt x="277" y="1115"/>
                  </a:lnTo>
                  <a:lnTo>
                    <a:pt x="277" y="1131"/>
                  </a:lnTo>
                  <a:lnTo>
                    <a:pt x="277" y="1131"/>
                  </a:lnTo>
                  <a:lnTo>
                    <a:pt x="277" y="1146"/>
                  </a:lnTo>
                  <a:lnTo>
                    <a:pt x="277" y="1164"/>
                  </a:lnTo>
                  <a:lnTo>
                    <a:pt x="279" y="1183"/>
                  </a:lnTo>
                  <a:lnTo>
                    <a:pt x="282" y="1202"/>
                  </a:lnTo>
                  <a:lnTo>
                    <a:pt x="284" y="1221"/>
                  </a:lnTo>
                  <a:lnTo>
                    <a:pt x="288" y="1237"/>
                  </a:lnTo>
                  <a:lnTo>
                    <a:pt x="293" y="1251"/>
                  </a:lnTo>
                  <a:lnTo>
                    <a:pt x="297" y="1262"/>
                  </a:lnTo>
                  <a:lnTo>
                    <a:pt x="297" y="1262"/>
                  </a:lnTo>
                  <a:lnTo>
                    <a:pt x="302" y="1275"/>
                  </a:lnTo>
                  <a:lnTo>
                    <a:pt x="307" y="1293"/>
                  </a:lnTo>
                  <a:lnTo>
                    <a:pt x="318" y="1337"/>
                  </a:lnTo>
                  <a:lnTo>
                    <a:pt x="324" y="1360"/>
                  </a:lnTo>
                  <a:lnTo>
                    <a:pt x="326" y="1381"/>
                  </a:lnTo>
                  <a:lnTo>
                    <a:pt x="327" y="1397"/>
                  </a:lnTo>
                  <a:lnTo>
                    <a:pt x="327" y="1409"/>
                  </a:lnTo>
                  <a:lnTo>
                    <a:pt x="327" y="1409"/>
                  </a:lnTo>
                  <a:lnTo>
                    <a:pt x="325" y="1420"/>
                  </a:lnTo>
                  <a:lnTo>
                    <a:pt x="326" y="1426"/>
                  </a:lnTo>
                  <a:lnTo>
                    <a:pt x="326" y="1429"/>
                  </a:lnTo>
                  <a:lnTo>
                    <a:pt x="327" y="1429"/>
                  </a:lnTo>
                  <a:lnTo>
                    <a:pt x="327" y="1429"/>
                  </a:lnTo>
                  <a:lnTo>
                    <a:pt x="321" y="1429"/>
                  </a:lnTo>
                  <a:lnTo>
                    <a:pt x="316" y="1430"/>
                  </a:lnTo>
                  <a:lnTo>
                    <a:pt x="313" y="1432"/>
                  </a:lnTo>
                  <a:lnTo>
                    <a:pt x="312" y="1434"/>
                  </a:lnTo>
                  <a:lnTo>
                    <a:pt x="312" y="1434"/>
                  </a:lnTo>
                  <a:lnTo>
                    <a:pt x="311" y="1440"/>
                  </a:lnTo>
                  <a:lnTo>
                    <a:pt x="312" y="1450"/>
                  </a:lnTo>
                  <a:lnTo>
                    <a:pt x="316" y="1482"/>
                  </a:lnTo>
                  <a:lnTo>
                    <a:pt x="320" y="1512"/>
                  </a:lnTo>
                  <a:lnTo>
                    <a:pt x="322" y="1525"/>
                  </a:lnTo>
                  <a:lnTo>
                    <a:pt x="322" y="1525"/>
                  </a:lnTo>
                  <a:lnTo>
                    <a:pt x="334" y="1524"/>
                  </a:lnTo>
                  <a:lnTo>
                    <a:pt x="358" y="1521"/>
                  </a:lnTo>
                  <a:lnTo>
                    <a:pt x="385" y="1520"/>
                  </a:lnTo>
                  <a:lnTo>
                    <a:pt x="403" y="1520"/>
                  </a:lnTo>
                  <a:lnTo>
                    <a:pt x="403" y="1520"/>
                  </a:lnTo>
                  <a:lnTo>
                    <a:pt x="431" y="1521"/>
                  </a:lnTo>
                  <a:lnTo>
                    <a:pt x="481" y="1524"/>
                  </a:lnTo>
                  <a:lnTo>
                    <a:pt x="509" y="1524"/>
                  </a:lnTo>
                  <a:lnTo>
                    <a:pt x="535" y="1522"/>
                  </a:lnTo>
                  <a:lnTo>
                    <a:pt x="558" y="1520"/>
                  </a:lnTo>
                  <a:lnTo>
                    <a:pt x="567" y="1517"/>
                  </a:lnTo>
                  <a:lnTo>
                    <a:pt x="574" y="1515"/>
                  </a:lnTo>
                  <a:lnTo>
                    <a:pt x="574" y="1515"/>
                  </a:lnTo>
                  <a:lnTo>
                    <a:pt x="586" y="1509"/>
                  </a:lnTo>
                  <a:lnTo>
                    <a:pt x="596" y="1501"/>
                  </a:lnTo>
                  <a:lnTo>
                    <a:pt x="605" y="1492"/>
                  </a:lnTo>
                  <a:lnTo>
                    <a:pt x="611" y="1482"/>
                  </a:lnTo>
                  <a:lnTo>
                    <a:pt x="616" y="1474"/>
                  </a:lnTo>
                  <a:lnTo>
                    <a:pt x="620" y="1466"/>
                  </a:lnTo>
                  <a:lnTo>
                    <a:pt x="621" y="1459"/>
                  </a:lnTo>
                  <a:lnTo>
                    <a:pt x="620" y="1454"/>
                  </a:lnTo>
                  <a:lnTo>
                    <a:pt x="620" y="1454"/>
                  </a:lnTo>
                  <a:lnTo>
                    <a:pt x="617" y="1450"/>
                  </a:lnTo>
                  <a:lnTo>
                    <a:pt x="615" y="1447"/>
                  </a:lnTo>
                  <a:lnTo>
                    <a:pt x="607" y="1440"/>
                  </a:lnTo>
                  <a:lnTo>
                    <a:pt x="598" y="1437"/>
                  </a:lnTo>
                  <a:lnTo>
                    <a:pt x="589" y="1434"/>
                  </a:lnTo>
                  <a:lnTo>
                    <a:pt x="589" y="1434"/>
                  </a:lnTo>
                  <a:lnTo>
                    <a:pt x="576" y="1434"/>
                  </a:lnTo>
                  <a:lnTo>
                    <a:pt x="569" y="1434"/>
                  </a:lnTo>
                  <a:lnTo>
                    <a:pt x="569" y="1434"/>
                  </a:lnTo>
                  <a:lnTo>
                    <a:pt x="571" y="1433"/>
                  </a:lnTo>
                  <a:lnTo>
                    <a:pt x="572" y="1432"/>
                  </a:lnTo>
                  <a:lnTo>
                    <a:pt x="572" y="1429"/>
                  </a:lnTo>
                  <a:lnTo>
                    <a:pt x="571" y="1425"/>
                  </a:lnTo>
                  <a:lnTo>
                    <a:pt x="568" y="1423"/>
                  </a:lnTo>
                  <a:lnTo>
                    <a:pt x="563" y="1419"/>
                  </a:lnTo>
                  <a:lnTo>
                    <a:pt x="554" y="1414"/>
                  </a:lnTo>
                  <a:lnTo>
                    <a:pt x="554" y="1414"/>
                  </a:lnTo>
                  <a:lnTo>
                    <a:pt x="545" y="1410"/>
                  </a:lnTo>
                  <a:lnTo>
                    <a:pt x="540" y="1409"/>
                  </a:lnTo>
                  <a:lnTo>
                    <a:pt x="537" y="1409"/>
                  </a:lnTo>
                  <a:lnTo>
                    <a:pt x="534" y="1409"/>
                  </a:lnTo>
                  <a:lnTo>
                    <a:pt x="530" y="1409"/>
                  </a:lnTo>
                  <a:lnTo>
                    <a:pt x="526" y="1409"/>
                  </a:lnTo>
                  <a:lnTo>
                    <a:pt x="521" y="1408"/>
                  </a:lnTo>
                  <a:lnTo>
                    <a:pt x="514" y="1404"/>
                  </a:lnTo>
                  <a:lnTo>
                    <a:pt x="514" y="1404"/>
                  </a:lnTo>
                  <a:lnTo>
                    <a:pt x="497" y="1396"/>
                  </a:lnTo>
                  <a:lnTo>
                    <a:pt x="485" y="1391"/>
                  </a:lnTo>
                  <a:lnTo>
                    <a:pt x="474" y="1386"/>
                  </a:lnTo>
                  <a:lnTo>
                    <a:pt x="463" y="1379"/>
                  </a:lnTo>
                  <a:lnTo>
                    <a:pt x="463" y="1379"/>
                  </a:lnTo>
                  <a:lnTo>
                    <a:pt x="423" y="1343"/>
                  </a:lnTo>
                  <a:lnTo>
                    <a:pt x="423" y="1343"/>
                  </a:lnTo>
                  <a:lnTo>
                    <a:pt x="413" y="1322"/>
                  </a:lnTo>
                  <a:lnTo>
                    <a:pt x="407" y="1304"/>
                  </a:lnTo>
                  <a:lnTo>
                    <a:pt x="404" y="1298"/>
                  </a:lnTo>
                  <a:lnTo>
                    <a:pt x="403" y="1293"/>
                  </a:lnTo>
                  <a:lnTo>
                    <a:pt x="403" y="1293"/>
                  </a:lnTo>
                  <a:lnTo>
                    <a:pt x="403" y="1226"/>
                  </a:lnTo>
                  <a:lnTo>
                    <a:pt x="403" y="1179"/>
                  </a:lnTo>
                  <a:lnTo>
                    <a:pt x="403" y="1151"/>
                  </a:lnTo>
                  <a:lnTo>
                    <a:pt x="403" y="1151"/>
                  </a:lnTo>
                  <a:lnTo>
                    <a:pt x="400" y="1135"/>
                  </a:lnTo>
                  <a:lnTo>
                    <a:pt x="398" y="1113"/>
                  </a:lnTo>
                  <a:lnTo>
                    <a:pt x="397" y="1093"/>
                  </a:lnTo>
                  <a:lnTo>
                    <a:pt x="397" y="1083"/>
                  </a:lnTo>
                  <a:lnTo>
                    <a:pt x="398" y="1075"/>
                  </a:lnTo>
                  <a:lnTo>
                    <a:pt x="398" y="1075"/>
                  </a:lnTo>
                  <a:lnTo>
                    <a:pt x="399" y="1067"/>
                  </a:lnTo>
                  <a:lnTo>
                    <a:pt x="400" y="1055"/>
                  </a:lnTo>
                  <a:lnTo>
                    <a:pt x="403" y="1030"/>
                  </a:lnTo>
                  <a:lnTo>
                    <a:pt x="403" y="1000"/>
                  </a:lnTo>
                  <a:lnTo>
                    <a:pt x="408" y="974"/>
                  </a:lnTo>
                  <a:lnTo>
                    <a:pt x="408" y="974"/>
                  </a:lnTo>
                  <a:lnTo>
                    <a:pt x="417" y="972"/>
                  </a:lnTo>
                  <a:lnTo>
                    <a:pt x="428" y="969"/>
                  </a:lnTo>
                  <a:lnTo>
                    <a:pt x="428" y="969"/>
                  </a:lnTo>
                  <a:lnTo>
                    <a:pt x="429" y="968"/>
                  </a:lnTo>
                  <a:lnTo>
                    <a:pt x="432" y="964"/>
                  </a:lnTo>
                  <a:lnTo>
                    <a:pt x="433" y="959"/>
                  </a:lnTo>
                  <a:lnTo>
                    <a:pt x="453" y="954"/>
                  </a:lnTo>
                  <a:lnTo>
                    <a:pt x="433" y="914"/>
                  </a:lnTo>
                  <a:lnTo>
                    <a:pt x="433" y="914"/>
                  </a:lnTo>
                  <a:lnTo>
                    <a:pt x="431" y="891"/>
                  </a:lnTo>
                  <a:lnTo>
                    <a:pt x="423" y="839"/>
                  </a:lnTo>
                  <a:lnTo>
                    <a:pt x="417" y="809"/>
                  </a:lnTo>
                  <a:lnTo>
                    <a:pt x="410" y="779"/>
                  </a:lnTo>
                  <a:lnTo>
                    <a:pt x="402" y="752"/>
                  </a:lnTo>
                  <a:lnTo>
                    <a:pt x="398" y="741"/>
                  </a:lnTo>
                  <a:lnTo>
                    <a:pt x="393" y="732"/>
                  </a:lnTo>
                  <a:lnTo>
                    <a:pt x="393" y="732"/>
                  </a:lnTo>
                  <a:lnTo>
                    <a:pt x="388" y="723"/>
                  </a:lnTo>
                  <a:lnTo>
                    <a:pt x="384" y="713"/>
                  </a:lnTo>
                  <a:lnTo>
                    <a:pt x="376" y="689"/>
                  </a:lnTo>
                  <a:lnTo>
                    <a:pt x="370" y="664"/>
                  </a:lnTo>
                  <a:lnTo>
                    <a:pt x="366" y="637"/>
                  </a:lnTo>
                  <a:lnTo>
                    <a:pt x="360" y="593"/>
                  </a:lnTo>
                  <a:lnTo>
                    <a:pt x="358" y="570"/>
                  </a:lnTo>
                  <a:lnTo>
                    <a:pt x="358" y="570"/>
                  </a:lnTo>
                  <a:lnTo>
                    <a:pt x="358" y="569"/>
                  </a:lnTo>
                  <a:lnTo>
                    <a:pt x="360" y="569"/>
                  </a:lnTo>
                  <a:lnTo>
                    <a:pt x="366" y="573"/>
                  </a:lnTo>
                  <a:lnTo>
                    <a:pt x="389" y="585"/>
                  </a:lnTo>
                  <a:lnTo>
                    <a:pt x="423" y="606"/>
                  </a:lnTo>
                  <a:lnTo>
                    <a:pt x="423" y="606"/>
                  </a:lnTo>
                  <a:lnTo>
                    <a:pt x="490" y="543"/>
                  </a:lnTo>
                  <a:lnTo>
                    <a:pt x="539" y="495"/>
                  </a:lnTo>
                  <a:lnTo>
                    <a:pt x="569" y="464"/>
                  </a:lnTo>
                  <a:lnTo>
                    <a:pt x="569" y="464"/>
                  </a:lnTo>
                  <a:lnTo>
                    <a:pt x="576" y="454"/>
                  </a:lnTo>
                  <a:lnTo>
                    <a:pt x="584" y="442"/>
                  </a:lnTo>
                  <a:lnTo>
                    <a:pt x="601" y="409"/>
                  </a:lnTo>
                  <a:lnTo>
                    <a:pt x="620" y="368"/>
                  </a:lnTo>
                  <a:lnTo>
                    <a:pt x="620" y="368"/>
                  </a:lnTo>
                  <a:lnTo>
                    <a:pt x="632" y="372"/>
                  </a:lnTo>
                  <a:lnTo>
                    <a:pt x="640" y="373"/>
                  </a:lnTo>
                  <a:lnTo>
                    <a:pt x="644" y="373"/>
                  </a:lnTo>
                  <a:lnTo>
                    <a:pt x="645" y="373"/>
                  </a:lnTo>
                  <a:lnTo>
                    <a:pt x="645" y="373"/>
                  </a:lnTo>
                  <a:lnTo>
                    <a:pt x="645" y="363"/>
                  </a:lnTo>
                  <a:lnTo>
                    <a:pt x="642" y="344"/>
                  </a:lnTo>
                  <a:lnTo>
                    <a:pt x="640" y="318"/>
                  </a:lnTo>
                  <a:lnTo>
                    <a:pt x="640" y="318"/>
                  </a:lnTo>
                  <a:lnTo>
                    <a:pt x="674" y="300"/>
                  </a:lnTo>
                  <a:lnTo>
                    <a:pt x="697" y="287"/>
                  </a:lnTo>
                  <a:lnTo>
                    <a:pt x="705" y="282"/>
                  </a:lnTo>
                  <a:lnTo>
                    <a:pt x="705" y="282"/>
                  </a:lnTo>
                  <a:lnTo>
                    <a:pt x="722" y="287"/>
                  </a:lnTo>
                  <a:lnTo>
                    <a:pt x="736" y="291"/>
                  </a:lnTo>
                  <a:lnTo>
                    <a:pt x="746" y="293"/>
                  </a:lnTo>
                  <a:lnTo>
                    <a:pt x="746" y="293"/>
                  </a:lnTo>
                  <a:lnTo>
                    <a:pt x="753" y="291"/>
                  </a:lnTo>
                  <a:lnTo>
                    <a:pt x="761" y="287"/>
                  </a:lnTo>
                  <a:lnTo>
                    <a:pt x="767" y="282"/>
                  </a:lnTo>
                  <a:lnTo>
                    <a:pt x="770" y="280"/>
                  </a:lnTo>
                  <a:lnTo>
                    <a:pt x="771" y="277"/>
                  </a:lnTo>
                  <a:lnTo>
                    <a:pt x="771" y="277"/>
                  </a:lnTo>
                  <a:lnTo>
                    <a:pt x="773" y="265"/>
                  </a:lnTo>
                  <a:lnTo>
                    <a:pt x="776" y="257"/>
                  </a:lnTo>
                  <a:lnTo>
                    <a:pt x="776" y="257"/>
                  </a:lnTo>
                  <a:lnTo>
                    <a:pt x="780" y="252"/>
                  </a:lnTo>
                  <a:lnTo>
                    <a:pt x="782" y="250"/>
                  </a:lnTo>
                  <a:lnTo>
                    <a:pt x="786" y="247"/>
                  </a:lnTo>
                  <a:lnTo>
                    <a:pt x="786" y="247"/>
                  </a:lnTo>
                  <a:lnTo>
                    <a:pt x="790" y="245"/>
                  </a:lnTo>
                  <a:lnTo>
                    <a:pt x="792" y="239"/>
                  </a:lnTo>
                  <a:lnTo>
                    <a:pt x="796" y="232"/>
                  </a:lnTo>
                  <a:lnTo>
                    <a:pt x="796" y="217"/>
                  </a:lnTo>
                  <a:lnTo>
                    <a:pt x="796" y="217"/>
                  </a:lnTo>
                  <a:lnTo>
                    <a:pt x="800" y="214"/>
                  </a:lnTo>
                  <a:lnTo>
                    <a:pt x="809" y="208"/>
                  </a:lnTo>
                  <a:lnTo>
                    <a:pt x="814" y="204"/>
                  </a:lnTo>
                  <a:lnTo>
                    <a:pt x="816" y="200"/>
                  </a:lnTo>
                  <a:lnTo>
                    <a:pt x="818" y="195"/>
                  </a:lnTo>
                  <a:lnTo>
                    <a:pt x="816" y="191"/>
                  </a:lnTo>
                  <a:lnTo>
                    <a:pt x="816" y="191"/>
                  </a:lnTo>
                  <a:lnTo>
                    <a:pt x="808" y="178"/>
                  </a:lnTo>
                  <a:lnTo>
                    <a:pt x="801" y="166"/>
                  </a:lnTo>
                  <a:lnTo>
                    <a:pt x="801" y="166"/>
                  </a:lnTo>
                  <a:lnTo>
                    <a:pt x="800" y="161"/>
                  </a:lnTo>
                  <a:lnTo>
                    <a:pt x="800" y="155"/>
                  </a:lnTo>
                  <a:lnTo>
                    <a:pt x="802" y="136"/>
                  </a:lnTo>
                  <a:lnTo>
                    <a:pt x="806" y="111"/>
                  </a:lnTo>
                  <a:lnTo>
                    <a:pt x="826" y="121"/>
                  </a:lnTo>
                  <a:lnTo>
                    <a:pt x="826" y="96"/>
                  </a:lnTo>
                  <a:lnTo>
                    <a:pt x="852" y="121"/>
                  </a:lnTo>
                  <a:lnTo>
                    <a:pt x="852" y="121"/>
                  </a:lnTo>
                  <a:lnTo>
                    <a:pt x="852" y="117"/>
                  </a:lnTo>
                  <a:lnTo>
                    <a:pt x="850" y="107"/>
                  </a:lnTo>
                  <a:lnTo>
                    <a:pt x="848" y="96"/>
                  </a:lnTo>
                  <a:lnTo>
                    <a:pt x="845" y="90"/>
                  </a:lnTo>
                  <a:lnTo>
                    <a:pt x="842" y="85"/>
                  </a:lnTo>
                  <a:lnTo>
                    <a:pt x="842" y="85"/>
                  </a:lnTo>
                  <a:lnTo>
                    <a:pt x="839" y="83"/>
                  </a:lnTo>
                  <a:lnTo>
                    <a:pt x="840" y="82"/>
                  </a:lnTo>
                  <a:lnTo>
                    <a:pt x="840" y="82"/>
                  </a:lnTo>
                  <a:lnTo>
                    <a:pt x="848" y="84"/>
                  </a:lnTo>
                  <a:lnTo>
                    <a:pt x="862" y="90"/>
                  </a:lnTo>
                  <a:lnTo>
                    <a:pt x="862" y="90"/>
                  </a:lnTo>
                  <a:lnTo>
                    <a:pt x="860" y="88"/>
                  </a:lnTo>
                  <a:lnTo>
                    <a:pt x="857" y="80"/>
                  </a:lnTo>
                  <a:lnTo>
                    <a:pt x="849" y="72"/>
                  </a:lnTo>
                  <a:lnTo>
                    <a:pt x="843" y="65"/>
                  </a:lnTo>
                  <a:lnTo>
                    <a:pt x="837" y="60"/>
                  </a:lnTo>
                  <a:lnTo>
                    <a:pt x="837" y="60"/>
                  </a:lnTo>
                  <a:lnTo>
                    <a:pt x="830" y="55"/>
                  </a:lnTo>
                  <a:lnTo>
                    <a:pt x="826" y="50"/>
                  </a:lnTo>
                  <a:lnTo>
                    <a:pt x="823" y="42"/>
                  </a:lnTo>
                  <a:lnTo>
                    <a:pt x="819" y="40"/>
                  </a:lnTo>
                  <a:lnTo>
                    <a:pt x="815" y="36"/>
                  </a:lnTo>
                  <a:lnTo>
                    <a:pt x="808" y="34"/>
                  </a:lnTo>
                  <a:lnTo>
                    <a:pt x="796" y="30"/>
                  </a:lnTo>
                  <a:lnTo>
                    <a:pt x="796" y="30"/>
                  </a:lnTo>
                  <a:lnTo>
                    <a:pt x="770" y="25"/>
                  </a:lnTo>
                  <a:lnTo>
                    <a:pt x="748" y="21"/>
                  </a:lnTo>
                  <a:lnTo>
                    <a:pt x="726" y="20"/>
                  </a:lnTo>
                  <a:lnTo>
                    <a:pt x="726" y="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12">
              <a:extLst>
                <a:ext uri="{FF2B5EF4-FFF2-40B4-BE49-F238E27FC236}">
                  <a16:creationId xmlns:a16="http://schemas.microsoft.com/office/drawing/2014/main" id="{1E2AD0C1-3967-9443-B658-847AF8299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6775" y="4662488"/>
              <a:ext cx="201613" cy="601663"/>
            </a:xfrm>
            <a:custGeom>
              <a:avLst/>
              <a:gdLst>
                <a:gd name="T0" fmla="*/ 1 w 127"/>
                <a:gd name="T1" fmla="*/ 31 h 379"/>
                <a:gd name="T2" fmla="*/ 0 w 127"/>
                <a:gd name="T3" fmla="*/ 38 h 379"/>
                <a:gd name="T4" fmla="*/ 0 w 127"/>
                <a:gd name="T5" fmla="*/ 72 h 379"/>
                <a:gd name="T6" fmla="*/ 1 w 127"/>
                <a:gd name="T7" fmla="*/ 81 h 379"/>
                <a:gd name="T8" fmla="*/ 22 w 127"/>
                <a:gd name="T9" fmla="*/ 105 h 379"/>
                <a:gd name="T10" fmla="*/ 26 w 127"/>
                <a:gd name="T11" fmla="*/ 111 h 379"/>
                <a:gd name="T12" fmla="*/ 38 w 127"/>
                <a:gd name="T13" fmla="*/ 128 h 379"/>
                <a:gd name="T14" fmla="*/ 41 w 127"/>
                <a:gd name="T15" fmla="*/ 132 h 379"/>
                <a:gd name="T16" fmla="*/ 51 w 127"/>
                <a:gd name="T17" fmla="*/ 137 h 379"/>
                <a:gd name="T18" fmla="*/ 56 w 127"/>
                <a:gd name="T19" fmla="*/ 152 h 379"/>
                <a:gd name="T20" fmla="*/ 56 w 127"/>
                <a:gd name="T21" fmla="*/ 158 h 379"/>
                <a:gd name="T22" fmla="*/ 56 w 127"/>
                <a:gd name="T23" fmla="*/ 167 h 379"/>
                <a:gd name="T24" fmla="*/ 58 w 127"/>
                <a:gd name="T25" fmla="*/ 168 h 379"/>
                <a:gd name="T26" fmla="*/ 64 w 127"/>
                <a:gd name="T27" fmla="*/ 171 h 379"/>
                <a:gd name="T28" fmla="*/ 72 w 127"/>
                <a:gd name="T29" fmla="*/ 172 h 379"/>
                <a:gd name="T30" fmla="*/ 51 w 127"/>
                <a:gd name="T31" fmla="*/ 212 h 379"/>
                <a:gd name="T32" fmla="*/ 49 w 127"/>
                <a:gd name="T33" fmla="*/ 217 h 379"/>
                <a:gd name="T34" fmla="*/ 48 w 127"/>
                <a:gd name="T35" fmla="*/ 243 h 379"/>
                <a:gd name="T36" fmla="*/ 51 w 127"/>
                <a:gd name="T37" fmla="*/ 273 h 379"/>
                <a:gd name="T38" fmla="*/ 53 w 127"/>
                <a:gd name="T39" fmla="*/ 287 h 379"/>
                <a:gd name="T40" fmla="*/ 56 w 127"/>
                <a:gd name="T41" fmla="*/ 334 h 379"/>
                <a:gd name="T42" fmla="*/ 77 w 127"/>
                <a:gd name="T43" fmla="*/ 283 h 379"/>
                <a:gd name="T44" fmla="*/ 80 w 127"/>
                <a:gd name="T45" fmla="*/ 335 h 379"/>
                <a:gd name="T46" fmla="*/ 82 w 127"/>
                <a:gd name="T47" fmla="*/ 344 h 379"/>
                <a:gd name="T48" fmla="*/ 83 w 127"/>
                <a:gd name="T49" fmla="*/ 345 h 379"/>
                <a:gd name="T50" fmla="*/ 85 w 127"/>
                <a:gd name="T51" fmla="*/ 361 h 379"/>
                <a:gd name="T52" fmla="*/ 87 w 127"/>
                <a:gd name="T53" fmla="*/ 379 h 379"/>
                <a:gd name="T54" fmla="*/ 101 w 127"/>
                <a:gd name="T55" fmla="*/ 354 h 379"/>
                <a:gd name="T56" fmla="*/ 107 w 127"/>
                <a:gd name="T57" fmla="*/ 339 h 379"/>
                <a:gd name="T58" fmla="*/ 121 w 127"/>
                <a:gd name="T59" fmla="*/ 310 h 379"/>
                <a:gd name="T60" fmla="*/ 127 w 127"/>
                <a:gd name="T61" fmla="*/ 292 h 379"/>
                <a:gd name="T62" fmla="*/ 127 w 127"/>
                <a:gd name="T63" fmla="*/ 288 h 379"/>
                <a:gd name="T64" fmla="*/ 116 w 127"/>
                <a:gd name="T65" fmla="*/ 211 h 379"/>
                <a:gd name="T66" fmla="*/ 112 w 127"/>
                <a:gd name="T67" fmla="*/ 197 h 379"/>
                <a:gd name="T68" fmla="*/ 98 w 127"/>
                <a:gd name="T69" fmla="*/ 180 h 379"/>
                <a:gd name="T70" fmla="*/ 87 w 127"/>
                <a:gd name="T71" fmla="*/ 164 h 379"/>
                <a:gd name="T72" fmla="*/ 87 w 127"/>
                <a:gd name="T73" fmla="*/ 162 h 379"/>
                <a:gd name="T74" fmla="*/ 92 w 127"/>
                <a:gd name="T75" fmla="*/ 142 h 379"/>
                <a:gd name="T76" fmla="*/ 88 w 127"/>
                <a:gd name="T77" fmla="*/ 134 h 379"/>
                <a:gd name="T78" fmla="*/ 87 w 127"/>
                <a:gd name="T79" fmla="*/ 132 h 379"/>
                <a:gd name="T80" fmla="*/ 87 w 127"/>
                <a:gd name="T81" fmla="*/ 127 h 379"/>
                <a:gd name="T82" fmla="*/ 97 w 127"/>
                <a:gd name="T83" fmla="*/ 106 h 379"/>
                <a:gd name="T84" fmla="*/ 77 w 127"/>
                <a:gd name="T85" fmla="*/ 111 h 379"/>
                <a:gd name="T86" fmla="*/ 67 w 127"/>
                <a:gd name="T87" fmla="*/ 116 h 379"/>
                <a:gd name="T88" fmla="*/ 65 w 127"/>
                <a:gd name="T89" fmla="*/ 116 h 379"/>
                <a:gd name="T90" fmla="*/ 61 w 127"/>
                <a:gd name="T91" fmla="*/ 106 h 379"/>
                <a:gd name="T92" fmla="*/ 58 w 127"/>
                <a:gd name="T93" fmla="*/ 97 h 379"/>
                <a:gd name="T94" fmla="*/ 56 w 127"/>
                <a:gd name="T95" fmla="*/ 96 h 379"/>
                <a:gd name="T96" fmla="*/ 49 w 127"/>
                <a:gd name="T97" fmla="*/ 92 h 379"/>
                <a:gd name="T98" fmla="*/ 41 w 127"/>
                <a:gd name="T99" fmla="*/ 86 h 379"/>
                <a:gd name="T100" fmla="*/ 29 w 127"/>
                <a:gd name="T101" fmla="*/ 79 h 379"/>
                <a:gd name="T102" fmla="*/ 26 w 127"/>
                <a:gd name="T103" fmla="*/ 76 h 379"/>
                <a:gd name="T104" fmla="*/ 22 w 127"/>
                <a:gd name="T105" fmla="*/ 60 h 379"/>
                <a:gd name="T106" fmla="*/ 1 w 127"/>
                <a:gd name="T107" fmla="*/ 0 h 379"/>
                <a:gd name="T108" fmla="*/ 2 w 127"/>
                <a:gd name="T109" fmla="*/ 15 h 379"/>
                <a:gd name="T110" fmla="*/ 2 w 127"/>
                <a:gd name="T111" fmla="*/ 29 h 379"/>
                <a:gd name="T112" fmla="*/ 1 w 127"/>
                <a:gd name="T113" fmla="*/ 31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7" h="379">
                  <a:moveTo>
                    <a:pt x="1" y="31"/>
                  </a:moveTo>
                  <a:lnTo>
                    <a:pt x="1" y="31"/>
                  </a:lnTo>
                  <a:lnTo>
                    <a:pt x="0" y="33"/>
                  </a:lnTo>
                  <a:lnTo>
                    <a:pt x="0" y="38"/>
                  </a:lnTo>
                  <a:lnTo>
                    <a:pt x="0" y="55"/>
                  </a:lnTo>
                  <a:lnTo>
                    <a:pt x="0" y="72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14" y="96"/>
                  </a:lnTo>
                  <a:lnTo>
                    <a:pt x="22" y="105"/>
                  </a:lnTo>
                  <a:lnTo>
                    <a:pt x="26" y="111"/>
                  </a:lnTo>
                  <a:lnTo>
                    <a:pt x="26" y="111"/>
                  </a:lnTo>
                  <a:lnTo>
                    <a:pt x="32" y="123"/>
                  </a:lnTo>
                  <a:lnTo>
                    <a:pt x="38" y="128"/>
                  </a:lnTo>
                  <a:lnTo>
                    <a:pt x="41" y="132"/>
                  </a:lnTo>
                  <a:lnTo>
                    <a:pt x="41" y="132"/>
                  </a:lnTo>
                  <a:lnTo>
                    <a:pt x="46" y="134"/>
                  </a:lnTo>
                  <a:lnTo>
                    <a:pt x="51" y="137"/>
                  </a:lnTo>
                  <a:lnTo>
                    <a:pt x="56" y="142"/>
                  </a:lnTo>
                  <a:lnTo>
                    <a:pt x="56" y="152"/>
                  </a:lnTo>
                  <a:lnTo>
                    <a:pt x="56" y="152"/>
                  </a:lnTo>
                  <a:lnTo>
                    <a:pt x="56" y="158"/>
                  </a:lnTo>
                  <a:lnTo>
                    <a:pt x="56" y="163"/>
                  </a:lnTo>
                  <a:lnTo>
                    <a:pt x="56" y="167"/>
                  </a:lnTo>
                  <a:lnTo>
                    <a:pt x="56" y="167"/>
                  </a:lnTo>
                  <a:lnTo>
                    <a:pt x="58" y="168"/>
                  </a:lnTo>
                  <a:lnTo>
                    <a:pt x="59" y="169"/>
                  </a:lnTo>
                  <a:lnTo>
                    <a:pt x="64" y="171"/>
                  </a:lnTo>
                  <a:lnTo>
                    <a:pt x="72" y="172"/>
                  </a:lnTo>
                  <a:lnTo>
                    <a:pt x="72" y="172"/>
                  </a:lnTo>
                  <a:lnTo>
                    <a:pt x="64" y="188"/>
                  </a:lnTo>
                  <a:lnTo>
                    <a:pt x="51" y="212"/>
                  </a:lnTo>
                  <a:lnTo>
                    <a:pt x="51" y="212"/>
                  </a:lnTo>
                  <a:lnTo>
                    <a:pt x="49" y="217"/>
                  </a:lnTo>
                  <a:lnTo>
                    <a:pt x="49" y="225"/>
                  </a:lnTo>
                  <a:lnTo>
                    <a:pt x="48" y="243"/>
                  </a:lnTo>
                  <a:lnTo>
                    <a:pt x="49" y="260"/>
                  </a:lnTo>
                  <a:lnTo>
                    <a:pt x="51" y="273"/>
                  </a:lnTo>
                  <a:lnTo>
                    <a:pt x="51" y="273"/>
                  </a:lnTo>
                  <a:lnTo>
                    <a:pt x="53" y="287"/>
                  </a:lnTo>
                  <a:lnTo>
                    <a:pt x="55" y="307"/>
                  </a:lnTo>
                  <a:lnTo>
                    <a:pt x="56" y="334"/>
                  </a:lnTo>
                  <a:lnTo>
                    <a:pt x="77" y="283"/>
                  </a:lnTo>
                  <a:lnTo>
                    <a:pt x="77" y="283"/>
                  </a:lnTo>
                  <a:lnTo>
                    <a:pt x="78" y="313"/>
                  </a:lnTo>
                  <a:lnTo>
                    <a:pt x="80" y="335"/>
                  </a:lnTo>
                  <a:lnTo>
                    <a:pt x="80" y="341"/>
                  </a:lnTo>
                  <a:lnTo>
                    <a:pt x="82" y="344"/>
                  </a:lnTo>
                  <a:lnTo>
                    <a:pt x="82" y="344"/>
                  </a:lnTo>
                  <a:lnTo>
                    <a:pt x="83" y="345"/>
                  </a:lnTo>
                  <a:lnTo>
                    <a:pt x="83" y="349"/>
                  </a:lnTo>
                  <a:lnTo>
                    <a:pt x="85" y="361"/>
                  </a:lnTo>
                  <a:lnTo>
                    <a:pt x="87" y="379"/>
                  </a:lnTo>
                  <a:lnTo>
                    <a:pt x="87" y="379"/>
                  </a:lnTo>
                  <a:lnTo>
                    <a:pt x="93" y="366"/>
                  </a:lnTo>
                  <a:lnTo>
                    <a:pt x="101" y="354"/>
                  </a:lnTo>
                  <a:lnTo>
                    <a:pt x="107" y="339"/>
                  </a:lnTo>
                  <a:lnTo>
                    <a:pt x="107" y="339"/>
                  </a:lnTo>
                  <a:lnTo>
                    <a:pt x="114" y="324"/>
                  </a:lnTo>
                  <a:lnTo>
                    <a:pt x="121" y="310"/>
                  </a:lnTo>
                  <a:lnTo>
                    <a:pt x="126" y="297"/>
                  </a:lnTo>
                  <a:lnTo>
                    <a:pt x="127" y="292"/>
                  </a:lnTo>
                  <a:lnTo>
                    <a:pt x="127" y="288"/>
                  </a:lnTo>
                  <a:lnTo>
                    <a:pt x="127" y="288"/>
                  </a:lnTo>
                  <a:lnTo>
                    <a:pt x="121" y="240"/>
                  </a:lnTo>
                  <a:lnTo>
                    <a:pt x="116" y="211"/>
                  </a:lnTo>
                  <a:lnTo>
                    <a:pt x="113" y="202"/>
                  </a:lnTo>
                  <a:lnTo>
                    <a:pt x="112" y="197"/>
                  </a:lnTo>
                  <a:lnTo>
                    <a:pt x="112" y="197"/>
                  </a:lnTo>
                  <a:lnTo>
                    <a:pt x="98" y="180"/>
                  </a:lnTo>
                  <a:lnTo>
                    <a:pt x="89" y="168"/>
                  </a:lnTo>
                  <a:lnTo>
                    <a:pt x="87" y="164"/>
                  </a:lnTo>
                  <a:lnTo>
                    <a:pt x="87" y="162"/>
                  </a:lnTo>
                  <a:lnTo>
                    <a:pt x="87" y="162"/>
                  </a:lnTo>
                  <a:lnTo>
                    <a:pt x="92" y="142"/>
                  </a:lnTo>
                  <a:lnTo>
                    <a:pt x="92" y="142"/>
                  </a:lnTo>
                  <a:lnTo>
                    <a:pt x="90" y="137"/>
                  </a:lnTo>
                  <a:lnTo>
                    <a:pt x="88" y="134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87" y="130"/>
                  </a:lnTo>
                  <a:lnTo>
                    <a:pt x="87" y="127"/>
                  </a:lnTo>
                  <a:lnTo>
                    <a:pt x="90" y="119"/>
                  </a:lnTo>
                  <a:lnTo>
                    <a:pt x="97" y="106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3" y="114"/>
                  </a:lnTo>
                  <a:lnTo>
                    <a:pt x="67" y="116"/>
                  </a:lnTo>
                  <a:lnTo>
                    <a:pt x="67" y="116"/>
                  </a:lnTo>
                  <a:lnTo>
                    <a:pt x="65" y="116"/>
                  </a:lnTo>
                  <a:lnTo>
                    <a:pt x="64" y="114"/>
                  </a:lnTo>
                  <a:lnTo>
                    <a:pt x="61" y="106"/>
                  </a:lnTo>
                  <a:lnTo>
                    <a:pt x="59" y="100"/>
                  </a:lnTo>
                  <a:lnTo>
                    <a:pt x="58" y="97"/>
                  </a:lnTo>
                  <a:lnTo>
                    <a:pt x="56" y="96"/>
                  </a:lnTo>
                  <a:lnTo>
                    <a:pt x="56" y="96"/>
                  </a:lnTo>
                  <a:lnTo>
                    <a:pt x="53" y="95"/>
                  </a:lnTo>
                  <a:lnTo>
                    <a:pt x="49" y="92"/>
                  </a:lnTo>
                  <a:lnTo>
                    <a:pt x="41" y="86"/>
                  </a:lnTo>
                  <a:lnTo>
                    <a:pt x="41" y="86"/>
                  </a:lnTo>
                  <a:lnTo>
                    <a:pt x="34" y="81"/>
                  </a:lnTo>
                  <a:lnTo>
                    <a:pt x="29" y="79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5" y="70"/>
                  </a:lnTo>
                  <a:lnTo>
                    <a:pt x="22" y="60"/>
                  </a:lnTo>
                  <a:lnTo>
                    <a:pt x="21" y="46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15"/>
                  </a:lnTo>
                  <a:lnTo>
                    <a:pt x="2" y="26"/>
                  </a:lnTo>
                  <a:lnTo>
                    <a:pt x="2" y="29"/>
                  </a:lnTo>
                  <a:lnTo>
                    <a:pt x="1" y="31"/>
                  </a:lnTo>
                  <a:lnTo>
                    <a:pt x="1" y="3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1B56631-9612-00C0-E420-1D726485E298}"/>
              </a:ext>
            </a:extLst>
          </p:cNvPr>
          <p:cNvGrpSpPr/>
          <p:nvPr/>
        </p:nvGrpSpPr>
        <p:grpSpPr>
          <a:xfrm>
            <a:off x="4555535" y="866273"/>
            <a:ext cx="661660" cy="2621298"/>
            <a:chOff x="4391025" y="673100"/>
            <a:chExt cx="746125" cy="2955925"/>
          </a:xfrm>
        </p:grpSpPr>
        <p:sp>
          <p:nvSpPr>
            <p:cNvPr id="11" name="Freeform 19">
              <a:extLst>
                <a:ext uri="{FF2B5EF4-FFF2-40B4-BE49-F238E27FC236}">
                  <a16:creationId xmlns:a16="http://schemas.microsoft.com/office/drawing/2014/main" id="{8AAA8425-1990-2000-B9B4-912E8F050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1025" y="673100"/>
              <a:ext cx="746125" cy="2955925"/>
            </a:xfrm>
            <a:custGeom>
              <a:avLst/>
              <a:gdLst>
                <a:gd name="T0" fmla="*/ 354 w 470"/>
                <a:gd name="T1" fmla="*/ 680 h 1862"/>
                <a:gd name="T2" fmla="*/ 372 w 470"/>
                <a:gd name="T3" fmla="*/ 697 h 1862"/>
                <a:gd name="T4" fmla="*/ 384 w 470"/>
                <a:gd name="T5" fmla="*/ 609 h 1862"/>
                <a:gd name="T6" fmla="*/ 432 w 470"/>
                <a:gd name="T7" fmla="*/ 601 h 1862"/>
                <a:gd name="T8" fmla="*/ 470 w 470"/>
                <a:gd name="T9" fmla="*/ 513 h 1862"/>
                <a:gd name="T10" fmla="*/ 452 w 470"/>
                <a:gd name="T11" fmla="*/ 460 h 1862"/>
                <a:gd name="T12" fmla="*/ 430 w 470"/>
                <a:gd name="T13" fmla="*/ 392 h 1862"/>
                <a:gd name="T14" fmla="*/ 427 w 470"/>
                <a:gd name="T15" fmla="*/ 286 h 1862"/>
                <a:gd name="T16" fmla="*/ 401 w 470"/>
                <a:gd name="T17" fmla="*/ 221 h 1862"/>
                <a:gd name="T18" fmla="*/ 369 w 470"/>
                <a:gd name="T19" fmla="*/ 190 h 1862"/>
                <a:gd name="T20" fmla="*/ 328 w 470"/>
                <a:gd name="T21" fmla="*/ 156 h 1862"/>
                <a:gd name="T22" fmla="*/ 304 w 470"/>
                <a:gd name="T23" fmla="*/ 139 h 1862"/>
                <a:gd name="T24" fmla="*/ 291 w 470"/>
                <a:gd name="T25" fmla="*/ 128 h 1862"/>
                <a:gd name="T26" fmla="*/ 277 w 470"/>
                <a:gd name="T27" fmla="*/ 140 h 1862"/>
                <a:gd name="T28" fmla="*/ 266 w 470"/>
                <a:gd name="T29" fmla="*/ 133 h 1862"/>
                <a:gd name="T30" fmla="*/ 258 w 470"/>
                <a:gd name="T31" fmla="*/ 167 h 1862"/>
                <a:gd name="T32" fmla="*/ 223 w 470"/>
                <a:gd name="T33" fmla="*/ 190 h 1862"/>
                <a:gd name="T34" fmla="*/ 178 w 470"/>
                <a:gd name="T35" fmla="*/ 225 h 1862"/>
                <a:gd name="T36" fmla="*/ 97 w 470"/>
                <a:gd name="T37" fmla="*/ 114 h 1862"/>
                <a:gd name="T38" fmla="*/ 77 w 470"/>
                <a:gd name="T39" fmla="*/ 104 h 1862"/>
                <a:gd name="T40" fmla="*/ 67 w 470"/>
                <a:gd name="T41" fmla="*/ 72 h 1862"/>
                <a:gd name="T42" fmla="*/ 89 w 470"/>
                <a:gd name="T43" fmla="*/ 12 h 1862"/>
                <a:gd name="T44" fmla="*/ 77 w 470"/>
                <a:gd name="T45" fmla="*/ 3 h 1862"/>
                <a:gd name="T46" fmla="*/ 72 w 470"/>
                <a:gd name="T47" fmla="*/ 17 h 1862"/>
                <a:gd name="T48" fmla="*/ 52 w 470"/>
                <a:gd name="T49" fmla="*/ 32 h 1862"/>
                <a:gd name="T50" fmla="*/ 31 w 470"/>
                <a:gd name="T51" fmla="*/ 48 h 1862"/>
                <a:gd name="T52" fmla="*/ 7 w 470"/>
                <a:gd name="T53" fmla="*/ 74 h 1862"/>
                <a:gd name="T54" fmla="*/ 11 w 470"/>
                <a:gd name="T55" fmla="*/ 118 h 1862"/>
                <a:gd name="T56" fmla="*/ 36 w 470"/>
                <a:gd name="T57" fmla="*/ 139 h 1862"/>
                <a:gd name="T58" fmla="*/ 28 w 470"/>
                <a:gd name="T59" fmla="*/ 168 h 1862"/>
                <a:gd name="T60" fmla="*/ 80 w 470"/>
                <a:gd name="T61" fmla="*/ 254 h 1862"/>
                <a:gd name="T62" fmla="*/ 115 w 470"/>
                <a:gd name="T63" fmla="*/ 329 h 1862"/>
                <a:gd name="T64" fmla="*/ 147 w 470"/>
                <a:gd name="T65" fmla="*/ 402 h 1862"/>
                <a:gd name="T66" fmla="*/ 157 w 470"/>
                <a:gd name="T67" fmla="*/ 455 h 1862"/>
                <a:gd name="T68" fmla="*/ 86 w 470"/>
                <a:gd name="T69" fmla="*/ 625 h 1862"/>
                <a:gd name="T70" fmla="*/ 69 w 470"/>
                <a:gd name="T71" fmla="*/ 865 h 1862"/>
                <a:gd name="T72" fmla="*/ 63 w 470"/>
                <a:gd name="T73" fmla="*/ 1176 h 1862"/>
                <a:gd name="T74" fmla="*/ 167 w 470"/>
                <a:gd name="T75" fmla="*/ 1331 h 1862"/>
                <a:gd name="T76" fmla="*/ 209 w 470"/>
                <a:gd name="T77" fmla="*/ 1333 h 1862"/>
                <a:gd name="T78" fmla="*/ 324 w 470"/>
                <a:gd name="T79" fmla="*/ 1710 h 1862"/>
                <a:gd name="T80" fmla="*/ 286 w 470"/>
                <a:gd name="T81" fmla="*/ 1742 h 1862"/>
                <a:gd name="T82" fmla="*/ 208 w 470"/>
                <a:gd name="T83" fmla="*/ 1776 h 1862"/>
                <a:gd name="T84" fmla="*/ 195 w 470"/>
                <a:gd name="T85" fmla="*/ 1802 h 1862"/>
                <a:gd name="T86" fmla="*/ 185 w 470"/>
                <a:gd name="T87" fmla="*/ 1836 h 1862"/>
                <a:gd name="T88" fmla="*/ 237 w 470"/>
                <a:gd name="T89" fmla="*/ 1862 h 1862"/>
                <a:gd name="T90" fmla="*/ 344 w 470"/>
                <a:gd name="T91" fmla="*/ 1852 h 1862"/>
                <a:gd name="T92" fmla="*/ 436 w 470"/>
                <a:gd name="T93" fmla="*/ 1833 h 1862"/>
                <a:gd name="T94" fmla="*/ 465 w 470"/>
                <a:gd name="T95" fmla="*/ 1804 h 1862"/>
                <a:gd name="T96" fmla="*/ 450 w 470"/>
                <a:gd name="T97" fmla="*/ 1725 h 1862"/>
                <a:gd name="T98" fmla="*/ 431 w 470"/>
                <a:gd name="T99" fmla="*/ 1710 h 1862"/>
                <a:gd name="T100" fmla="*/ 409 w 470"/>
                <a:gd name="T101" fmla="*/ 1609 h 1862"/>
                <a:gd name="T102" fmla="*/ 383 w 470"/>
                <a:gd name="T103" fmla="*/ 1436 h 1862"/>
                <a:gd name="T104" fmla="*/ 369 w 470"/>
                <a:gd name="T105" fmla="*/ 1119 h 1862"/>
                <a:gd name="T106" fmla="*/ 354 w 470"/>
                <a:gd name="T107" fmla="*/ 978 h 1862"/>
                <a:gd name="T108" fmla="*/ 334 w 470"/>
                <a:gd name="T109" fmla="*/ 796 h 1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70" h="1862">
                  <a:moveTo>
                    <a:pt x="339" y="730"/>
                  </a:moveTo>
                  <a:lnTo>
                    <a:pt x="339" y="730"/>
                  </a:lnTo>
                  <a:lnTo>
                    <a:pt x="341" y="720"/>
                  </a:lnTo>
                  <a:lnTo>
                    <a:pt x="346" y="706"/>
                  </a:lnTo>
                  <a:lnTo>
                    <a:pt x="354" y="682"/>
                  </a:lnTo>
                  <a:lnTo>
                    <a:pt x="354" y="682"/>
                  </a:lnTo>
                  <a:lnTo>
                    <a:pt x="354" y="680"/>
                  </a:lnTo>
                  <a:lnTo>
                    <a:pt x="354" y="680"/>
                  </a:lnTo>
                  <a:lnTo>
                    <a:pt x="354" y="682"/>
                  </a:lnTo>
                  <a:lnTo>
                    <a:pt x="354" y="682"/>
                  </a:lnTo>
                  <a:lnTo>
                    <a:pt x="360" y="702"/>
                  </a:lnTo>
                  <a:lnTo>
                    <a:pt x="364" y="715"/>
                  </a:lnTo>
                  <a:lnTo>
                    <a:pt x="364" y="715"/>
                  </a:lnTo>
                  <a:lnTo>
                    <a:pt x="372" y="697"/>
                  </a:lnTo>
                  <a:lnTo>
                    <a:pt x="379" y="680"/>
                  </a:lnTo>
                  <a:lnTo>
                    <a:pt x="379" y="680"/>
                  </a:lnTo>
                  <a:lnTo>
                    <a:pt x="380" y="658"/>
                  </a:lnTo>
                  <a:lnTo>
                    <a:pt x="380" y="637"/>
                  </a:lnTo>
                  <a:lnTo>
                    <a:pt x="380" y="610"/>
                  </a:lnTo>
                  <a:lnTo>
                    <a:pt x="380" y="610"/>
                  </a:lnTo>
                  <a:lnTo>
                    <a:pt x="384" y="609"/>
                  </a:lnTo>
                  <a:lnTo>
                    <a:pt x="394" y="584"/>
                  </a:lnTo>
                  <a:lnTo>
                    <a:pt x="404" y="614"/>
                  </a:lnTo>
                  <a:lnTo>
                    <a:pt x="420" y="599"/>
                  </a:lnTo>
                  <a:lnTo>
                    <a:pt x="414" y="619"/>
                  </a:lnTo>
                  <a:lnTo>
                    <a:pt x="414" y="619"/>
                  </a:lnTo>
                  <a:lnTo>
                    <a:pt x="423" y="610"/>
                  </a:lnTo>
                  <a:lnTo>
                    <a:pt x="432" y="601"/>
                  </a:lnTo>
                  <a:lnTo>
                    <a:pt x="442" y="589"/>
                  </a:lnTo>
                  <a:lnTo>
                    <a:pt x="451" y="572"/>
                  </a:lnTo>
                  <a:lnTo>
                    <a:pt x="461" y="555"/>
                  </a:lnTo>
                  <a:lnTo>
                    <a:pt x="464" y="545"/>
                  </a:lnTo>
                  <a:lnTo>
                    <a:pt x="467" y="534"/>
                  </a:lnTo>
                  <a:lnTo>
                    <a:pt x="469" y="524"/>
                  </a:lnTo>
                  <a:lnTo>
                    <a:pt x="470" y="513"/>
                  </a:lnTo>
                  <a:lnTo>
                    <a:pt x="470" y="513"/>
                  </a:lnTo>
                  <a:lnTo>
                    <a:pt x="470" y="494"/>
                  </a:lnTo>
                  <a:lnTo>
                    <a:pt x="469" y="481"/>
                  </a:lnTo>
                  <a:lnTo>
                    <a:pt x="466" y="474"/>
                  </a:lnTo>
                  <a:lnTo>
                    <a:pt x="462" y="469"/>
                  </a:lnTo>
                  <a:lnTo>
                    <a:pt x="456" y="464"/>
                  </a:lnTo>
                  <a:lnTo>
                    <a:pt x="452" y="460"/>
                  </a:lnTo>
                  <a:lnTo>
                    <a:pt x="450" y="452"/>
                  </a:lnTo>
                  <a:lnTo>
                    <a:pt x="450" y="452"/>
                  </a:lnTo>
                  <a:lnTo>
                    <a:pt x="445" y="436"/>
                  </a:lnTo>
                  <a:lnTo>
                    <a:pt x="438" y="422"/>
                  </a:lnTo>
                  <a:lnTo>
                    <a:pt x="433" y="408"/>
                  </a:lnTo>
                  <a:lnTo>
                    <a:pt x="431" y="401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28" y="375"/>
                  </a:lnTo>
                  <a:lnTo>
                    <a:pt x="428" y="361"/>
                  </a:lnTo>
                  <a:lnTo>
                    <a:pt x="430" y="326"/>
                  </a:lnTo>
                  <a:lnTo>
                    <a:pt x="430" y="326"/>
                  </a:lnTo>
                  <a:lnTo>
                    <a:pt x="430" y="303"/>
                  </a:lnTo>
                  <a:lnTo>
                    <a:pt x="427" y="286"/>
                  </a:lnTo>
                  <a:lnTo>
                    <a:pt x="423" y="271"/>
                  </a:lnTo>
                  <a:lnTo>
                    <a:pt x="420" y="260"/>
                  </a:lnTo>
                  <a:lnTo>
                    <a:pt x="420" y="260"/>
                  </a:lnTo>
                  <a:lnTo>
                    <a:pt x="414" y="253"/>
                  </a:lnTo>
                  <a:lnTo>
                    <a:pt x="414" y="253"/>
                  </a:lnTo>
                  <a:lnTo>
                    <a:pt x="408" y="236"/>
                  </a:lnTo>
                  <a:lnTo>
                    <a:pt x="401" y="221"/>
                  </a:lnTo>
                  <a:lnTo>
                    <a:pt x="393" y="210"/>
                  </a:lnTo>
                  <a:lnTo>
                    <a:pt x="389" y="205"/>
                  </a:lnTo>
                  <a:lnTo>
                    <a:pt x="389" y="205"/>
                  </a:lnTo>
                  <a:lnTo>
                    <a:pt x="386" y="202"/>
                  </a:lnTo>
                  <a:lnTo>
                    <a:pt x="378" y="197"/>
                  </a:lnTo>
                  <a:lnTo>
                    <a:pt x="369" y="190"/>
                  </a:lnTo>
                  <a:lnTo>
                    <a:pt x="369" y="190"/>
                  </a:lnTo>
                  <a:lnTo>
                    <a:pt x="368" y="187"/>
                  </a:lnTo>
                  <a:lnTo>
                    <a:pt x="364" y="182"/>
                  </a:lnTo>
                  <a:lnTo>
                    <a:pt x="357" y="175"/>
                  </a:lnTo>
                  <a:lnTo>
                    <a:pt x="344" y="164"/>
                  </a:lnTo>
                  <a:lnTo>
                    <a:pt x="344" y="164"/>
                  </a:lnTo>
                  <a:lnTo>
                    <a:pt x="336" y="159"/>
                  </a:lnTo>
                  <a:lnTo>
                    <a:pt x="328" y="156"/>
                  </a:lnTo>
                  <a:lnTo>
                    <a:pt x="314" y="152"/>
                  </a:lnTo>
                  <a:lnTo>
                    <a:pt x="302" y="149"/>
                  </a:lnTo>
                  <a:lnTo>
                    <a:pt x="299" y="149"/>
                  </a:lnTo>
                  <a:lnTo>
                    <a:pt x="299" y="149"/>
                  </a:lnTo>
                  <a:lnTo>
                    <a:pt x="301" y="146"/>
                  </a:lnTo>
                  <a:lnTo>
                    <a:pt x="304" y="139"/>
                  </a:lnTo>
                  <a:lnTo>
                    <a:pt x="304" y="139"/>
                  </a:lnTo>
                  <a:lnTo>
                    <a:pt x="306" y="135"/>
                  </a:lnTo>
                  <a:lnTo>
                    <a:pt x="311" y="130"/>
                  </a:lnTo>
                  <a:lnTo>
                    <a:pt x="319" y="124"/>
                  </a:lnTo>
                  <a:lnTo>
                    <a:pt x="319" y="124"/>
                  </a:lnTo>
                  <a:lnTo>
                    <a:pt x="306" y="124"/>
                  </a:lnTo>
                  <a:lnTo>
                    <a:pt x="295" y="127"/>
                  </a:lnTo>
                  <a:lnTo>
                    <a:pt x="291" y="128"/>
                  </a:lnTo>
                  <a:lnTo>
                    <a:pt x="288" y="129"/>
                  </a:lnTo>
                  <a:lnTo>
                    <a:pt x="288" y="129"/>
                  </a:lnTo>
                  <a:lnTo>
                    <a:pt x="285" y="134"/>
                  </a:lnTo>
                  <a:lnTo>
                    <a:pt x="282" y="140"/>
                  </a:lnTo>
                  <a:lnTo>
                    <a:pt x="278" y="149"/>
                  </a:lnTo>
                  <a:lnTo>
                    <a:pt x="278" y="149"/>
                  </a:lnTo>
                  <a:lnTo>
                    <a:pt x="277" y="140"/>
                  </a:lnTo>
                  <a:lnTo>
                    <a:pt x="276" y="133"/>
                  </a:lnTo>
                  <a:lnTo>
                    <a:pt x="275" y="130"/>
                  </a:lnTo>
                  <a:lnTo>
                    <a:pt x="273" y="129"/>
                  </a:lnTo>
                  <a:lnTo>
                    <a:pt x="273" y="129"/>
                  </a:lnTo>
                  <a:lnTo>
                    <a:pt x="271" y="128"/>
                  </a:lnTo>
                  <a:lnTo>
                    <a:pt x="268" y="129"/>
                  </a:lnTo>
                  <a:lnTo>
                    <a:pt x="266" y="133"/>
                  </a:lnTo>
                  <a:lnTo>
                    <a:pt x="263" y="139"/>
                  </a:lnTo>
                  <a:lnTo>
                    <a:pt x="263" y="139"/>
                  </a:lnTo>
                  <a:lnTo>
                    <a:pt x="259" y="154"/>
                  </a:lnTo>
                  <a:lnTo>
                    <a:pt x="258" y="161"/>
                  </a:lnTo>
                  <a:lnTo>
                    <a:pt x="258" y="164"/>
                  </a:lnTo>
                  <a:lnTo>
                    <a:pt x="258" y="164"/>
                  </a:lnTo>
                  <a:lnTo>
                    <a:pt x="258" y="167"/>
                  </a:lnTo>
                  <a:lnTo>
                    <a:pt x="256" y="171"/>
                  </a:lnTo>
                  <a:lnTo>
                    <a:pt x="251" y="175"/>
                  </a:lnTo>
                  <a:lnTo>
                    <a:pt x="243" y="180"/>
                  </a:lnTo>
                  <a:lnTo>
                    <a:pt x="243" y="180"/>
                  </a:lnTo>
                  <a:lnTo>
                    <a:pt x="232" y="185"/>
                  </a:lnTo>
                  <a:lnTo>
                    <a:pt x="227" y="187"/>
                  </a:lnTo>
                  <a:lnTo>
                    <a:pt x="223" y="190"/>
                  </a:lnTo>
                  <a:lnTo>
                    <a:pt x="223" y="190"/>
                  </a:lnTo>
                  <a:lnTo>
                    <a:pt x="218" y="195"/>
                  </a:lnTo>
                  <a:lnTo>
                    <a:pt x="213" y="201"/>
                  </a:lnTo>
                  <a:lnTo>
                    <a:pt x="208" y="210"/>
                  </a:lnTo>
                  <a:lnTo>
                    <a:pt x="203" y="220"/>
                  </a:lnTo>
                  <a:lnTo>
                    <a:pt x="178" y="225"/>
                  </a:lnTo>
                  <a:lnTo>
                    <a:pt x="178" y="225"/>
                  </a:lnTo>
                  <a:lnTo>
                    <a:pt x="166" y="212"/>
                  </a:lnTo>
                  <a:lnTo>
                    <a:pt x="147" y="190"/>
                  </a:lnTo>
                  <a:lnTo>
                    <a:pt x="147" y="190"/>
                  </a:lnTo>
                  <a:lnTo>
                    <a:pt x="118" y="149"/>
                  </a:lnTo>
                  <a:lnTo>
                    <a:pt x="103" y="128"/>
                  </a:lnTo>
                  <a:lnTo>
                    <a:pt x="99" y="119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6" y="111"/>
                  </a:lnTo>
                  <a:lnTo>
                    <a:pt x="93" y="109"/>
                  </a:lnTo>
                  <a:lnTo>
                    <a:pt x="87" y="105"/>
                  </a:lnTo>
                  <a:lnTo>
                    <a:pt x="79" y="104"/>
                  </a:lnTo>
                  <a:lnTo>
                    <a:pt x="77" y="104"/>
                  </a:lnTo>
                  <a:lnTo>
                    <a:pt x="77" y="104"/>
                  </a:lnTo>
                  <a:lnTo>
                    <a:pt x="72" y="98"/>
                  </a:lnTo>
                  <a:lnTo>
                    <a:pt x="68" y="92"/>
                  </a:lnTo>
                  <a:lnTo>
                    <a:pt x="67" y="89"/>
                  </a:lnTo>
                  <a:lnTo>
                    <a:pt x="67" y="89"/>
                  </a:lnTo>
                  <a:lnTo>
                    <a:pt x="67" y="85"/>
                  </a:lnTo>
                  <a:lnTo>
                    <a:pt x="67" y="79"/>
                  </a:lnTo>
                  <a:lnTo>
                    <a:pt x="67" y="72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77" y="46"/>
                  </a:lnTo>
                  <a:lnTo>
                    <a:pt x="84" y="32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9" y="12"/>
                  </a:lnTo>
                  <a:lnTo>
                    <a:pt x="89" y="5"/>
                  </a:lnTo>
                  <a:lnTo>
                    <a:pt x="88" y="4"/>
                  </a:lnTo>
                  <a:lnTo>
                    <a:pt x="87" y="3"/>
                  </a:lnTo>
                  <a:lnTo>
                    <a:pt x="87" y="3"/>
                  </a:lnTo>
                  <a:lnTo>
                    <a:pt x="82" y="0"/>
                  </a:lnTo>
                  <a:lnTo>
                    <a:pt x="79" y="2"/>
                  </a:lnTo>
                  <a:lnTo>
                    <a:pt x="77" y="3"/>
                  </a:lnTo>
                  <a:lnTo>
                    <a:pt x="77" y="3"/>
                  </a:lnTo>
                  <a:lnTo>
                    <a:pt x="74" y="5"/>
                  </a:lnTo>
                  <a:lnTo>
                    <a:pt x="73" y="8"/>
                  </a:lnTo>
                  <a:lnTo>
                    <a:pt x="72" y="13"/>
                  </a:lnTo>
                  <a:lnTo>
                    <a:pt x="72" y="13"/>
                  </a:lnTo>
                  <a:lnTo>
                    <a:pt x="73" y="15"/>
                  </a:lnTo>
                  <a:lnTo>
                    <a:pt x="72" y="17"/>
                  </a:lnTo>
                  <a:lnTo>
                    <a:pt x="67" y="18"/>
                  </a:lnTo>
                  <a:lnTo>
                    <a:pt x="67" y="18"/>
                  </a:lnTo>
                  <a:lnTo>
                    <a:pt x="60" y="21"/>
                  </a:lnTo>
                  <a:lnTo>
                    <a:pt x="55" y="23"/>
                  </a:lnTo>
                  <a:lnTo>
                    <a:pt x="52" y="28"/>
                  </a:lnTo>
                  <a:lnTo>
                    <a:pt x="52" y="28"/>
                  </a:lnTo>
                  <a:lnTo>
                    <a:pt x="52" y="32"/>
                  </a:lnTo>
                  <a:lnTo>
                    <a:pt x="50" y="36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1" y="41"/>
                  </a:lnTo>
                  <a:lnTo>
                    <a:pt x="38" y="43"/>
                  </a:lnTo>
                  <a:lnTo>
                    <a:pt x="31" y="48"/>
                  </a:lnTo>
                  <a:lnTo>
                    <a:pt x="31" y="48"/>
                  </a:lnTo>
                  <a:lnTo>
                    <a:pt x="29" y="51"/>
                  </a:lnTo>
                  <a:lnTo>
                    <a:pt x="28" y="53"/>
                  </a:lnTo>
                  <a:lnTo>
                    <a:pt x="24" y="57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1" y="67"/>
                  </a:lnTo>
                  <a:lnTo>
                    <a:pt x="7" y="74"/>
                  </a:lnTo>
                  <a:lnTo>
                    <a:pt x="5" y="81"/>
                  </a:lnTo>
                  <a:lnTo>
                    <a:pt x="2" y="87"/>
                  </a:lnTo>
                  <a:lnTo>
                    <a:pt x="0" y="101"/>
                  </a:lnTo>
                  <a:lnTo>
                    <a:pt x="0" y="106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1" y="118"/>
                  </a:lnTo>
                  <a:lnTo>
                    <a:pt x="21" y="124"/>
                  </a:lnTo>
                  <a:lnTo>
                    <a:pt x="21" y="124"/>
                  </a:lnTo>
                  <a:lnTo>
                    <a:pt x="31" y="132"/>
                  </a:lnTo>
                  <a:lnTo>
                    <a:pt x="35" y="137"/>
                  </a:lnTo>
                  <a:lnTo>
                    <a:pt x="36" y="139"/>
                  </a:lnTo>
                  <a:lnTo>
                    <a:pt x="36" y="139"/>
                  </a:lnTo>
                  <a:lnTo>
                    <a:pt x="36" y="139"/>
                  </a:lnTo>
                  <a:lnTo>
                    <a:pt x="35" y="140"/>
                  </a:lnTo>
                  <a:lnTo>
                    <a:pt x="34" y="143"/>
                  </a:lnTo>
                  <a:lnTo>
                    <a:pt x="31" y="152"/>
                  </a:lnTo>
                  <a:lnTo>
                    <a:pt x="29" y="159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8" y="168"/>
                  </a:lnTo>
                  <a:lnTo>
                    <a:pt x="33" y="177"/>
                  </a:lnTo>
                  <a:lnTo>
                    <a:pt x="50" y="204"/>
                  </a:lnTo>
                  <a:lnTo>
                    <a:pt x="68" y="230"/>
                  </a:lnTo>
                  <a:lnTo>
                    <a:pt x="74" y="240"/>
                  </a:lnTo>
                  <a:lnTo>
                    <a:pt x="77" y="245"/>
                  </a:lnTo>
                  <a:lnTo>
                    <a:pt x="77" y="245"/>
                  </a:lnTo>
                  <a:lnTo>
                    <a:pt x="80" y="254"/>
                  </a:lnTo>
                  <a:lnTo>
                    <a:pt x="87" y="271"/>
                  </a:lnTo>
                  <a:lnTo>
                    <a:pt x="94" y="286"/>
                  </a:lnTo>
                  <a:lnTo>
                    <a:pt x="97" y="296"/>
                  </a:lnTo>
                  <a:lnTo>
                    <a:pt x="97" y="296"/>
                  </a:lnTo>
                  <a:lnTo>
                    <a:pt x="98" y="300"/>
                  </a:lnTo>
                  <a:lnTo>
                    <a:pt x="102" y="308"/>
                  </a:lnTo>
                  <a:lnTo>
                    <a:pt x="115" y="329"/>
                  </a:lnTo>
                  <a:lnTo>
                    <a:pt x="132" y="356"/>
                  </a:lnTo>
                  <a:lnTo>
                    <a:pt x="132" y="356"/>
                  </a:lnTo>
                  <a:lnTo>
                    <a:pt x="141" y="379"/>
                  </a:lnTo>
                  <a:lnTo>
                    <a:pt x="146" y="394"/>
                  </a:lnTo>
                  <a:lnTo>
                    <a:pt x="147" y="399"/>
                  </a:lnTo>
                  <a:lnTo>
                    <a:pt x="147" y="402"/>
                  </a:lnTo>
                  <a:lnTo>
                    <a:pt x="147" y="402"/>
                  </a:lnTo>
                  <a:lnTo>
                    <a:pt x="147" y="403"/>
                  </a:lnTo>
                  <a:lnTo>
                    <a:pt x="147" y="407"/>
                  </a:lnTo>
                  <a:lnTo>
                    <a:pt x="149" y="414"/>
                  </a:lnTo>
                  <a:lnTo>
                    <a:pt x="152" y="427"/>
                  </a:lnTo>
                  <a:lnTo>
                    <a:pt x="152" y="427"/>
                  </a:lnTo>
                  <a:lnTo>
                    <a:pt x="155" y="442"/>
                  </a:lnTo>
                  <a:lnTo>
                    <a:pt x="157" y="455"/>
                  </a:lnTo>
                  <a:lnTo>
                    <a:pt x="157" y="462"/>
                  </a:lnTo>
                  <a:lnTo>
                    <a:pt x="157" y="462"/>
                  </a:lnTo>
                  <a:lnTo>
                    <a:pt x="122" y="537"/>
                  </a:lnTo>
                  <a:lnTo>
                    <a:pt x="98" y="587"/>
                  </a:lnTo>
                  <a:lnTo>
                    <a:pt x="87" y="614"/>
                  </a:lnTo>
                  <a:lnTo>
                    <a:pt x="87" y="614"/>
                  </a:lnTo>
                  <a:lnTo>
                    <a:pt x="86" y="625"/>
                  </a:lnTo>
                  <a:lnTo>
                    <a:pt x="86" y="649"/>
                  </a:lnTo>
                  <a:lnTo>
                    <a:pt x="84" y="720"/>
                  </a:lnTo>
                  <a:lnTo>
                    <a:pt x="83" y="791"/>
                  </a:lnTo>
                  <a:lnTo>
                    <a:pt x="82" y="826"/>
                  </a:lnTo>
                  <a:lnTo>
                    <a:pt x="82" y="826"/>
                  </a:lnTo>
                  <a:lnTo>
                    <a:pt x="77" y="841"/>
                  </a:lnTo>
                  <a:lnTo>
                    <a:pt x="69" y="865"/>
                  </a:lnTo>
                  <a:lnTo>
                    <a:pt x="57" y="897"/>
                  </a:lnTo>
                  <a:lnTo>
                    <a:pt x="67" y="907"/>
                  </a:lnTo>
                  <a:lnTo>
                    <a:pt x="67" y="907"/>
                  </a:lnTo>
                  <a:lnTo>
                    <a:pt x="64" y="1022"/>
                  </a:lnTo>
                  <a:lnTo>
                    <a:pt x="62" y="1160"/>
                  </a:lnTo>
                  <a:lnTo>
                    <a:pt x="62" y="1160"/>
                  </a:lnTo>
                  <a:lnTo>
                    <a:pt x="63" y="1176"/>
                  </a:lnTo>
                  <a:lnTo>
                    <a:pt x="65" y="1199"/>
                  </a:lnTo>
                  <a:lnTo>
                    <a:pt x="72" y="1252"/>
                  </a:lnTo>
                  <a:lnTo>
                    <a:pt x="82" y="1321"/>
                  </a:lnTo>
                  <a:lnTo>
                    <a:pt x="137" y="1321"/>
                  </a:lnTo>
                  <a:lnTo>
                    <a:pt x="142" y="1331"/>
                  </a:lnTo>
                  <a:lnTo>
                    <a:pt x="167" y="1331"/>
                  </a:lnTo>
                  <a:lnTo>
                    <a:pt x="167" y="1331"/>
                  </a:lnTo>
                  <a:lnTo>
                    <a:pt x="171" y="1330"/>
                  </a:lnTo>
                  <a:lnTo>
                    <a:pt x="176" y="1329"/>
                  </a:lnTo>
                  <a:lnTo>
                    <a:pt x="183" y="1326"/>
                  </a:lnTo>
                  <a:lnTo>
                    <a:pt x="188" y="1336"/>
                  </a:lnTo>
                  <a:lnTo>
                    <a:pt x="188" y="1336"/>
                  </a:lnTo>
                  <a:lnTo>
                    <a:pt x="209" y="1333"/>
                  </a:lnTo>
                  <a:lnTo>
                    <a:pt x="209" y="1333"/>
                  </a:lnTo>
                  <a:lnTo>
                    <a:pt x="257" y="1420"/>
                  </a:lnTo>
                  <a:lnTo>
                    <a:pt x="278" y="1459"/>
                  </a:lnTo>
                  <a:lnTo>
                    <a:pt x="285" y="1474"/>
                  </a:lnTo>
                  <a:lnTo>
                    <a:pt x="288" y="1483"/>
                  </a:lnTo>
                  <a:lnTo>
                    <a:pt x="288" y="1483"/>
                  </a:lnTo>
                  <a:lnTo>
                    <a:pt x="334" y="1700"/>
                  </a:lnTo>
                  <a:lnTo>
                    <a:pt x="324" y="1710"/>
                  </a:lnTo>
                  <a:lnTo>
                    <a:pt x="324" y="1710"/>
                  </a:lnTo>
                  <a:lnTo>
                    <a:pt x="314" y="1718"/>
                  </a:lnTo>
                  <a:lnTo>
                    <a:pt x="299" y="1730"/>
                  </a:lnTo>
                  <a:lnTo>
                    <a:pt x="299" y="1730"/>
                  </a:lnTo>
                  <a:lnTo>
                    <a:pt x="295" y="1735"/>
                  </a:lnTo>
                  <a:lnTo>
                    <a:pt x="292" y="1738"/>
                  </a:lnTo>
                  <a:lnTo>
                    <a:pt x="286" y="1742"/>
                  </a:lnTo>
                  <a:lnTo>
                    <a:pt x="268" y="1751"/>
                  </a:lnTo>
                  <a:lnTo>
                    <a:pt x="268" y="1751"/>
                  </a:lnTo>
                  <a:lnTo>
                    <a:pt x="227" y="1769"/>
                  </a:lnTo>
                  <a:lnTo>
                    <a:pt x="214" y="1775"/>
                  </a:lnTo>
                  <a:lnTo>
                    <a:pt x="210" y="1776"/>
                  </a:lnTo>
                  <a:lnTo>
                    <a:pt x="208" y="1776"/>
                  </a:lnTo>
                  <a:lnTo>
                    <a:pt x="208" y="1776"/>
                  </a:lnTo>
                  <a:lnTo>
                    <a:pt x="207" y="1776"/>
                  </a:lnTo>
                  <a:lnTo>
                    <a:pt x="204" y="1777"/>
                  </a:lnTo>
                  <a:lnTo>
                    <a:pt x="199" y="1781"/>
                  </a:lnTo>
                  <a:lnTo>
                    <a:pt x="194" y="1787"/>
                  </a:lnTo>
                  <a:lnTo>
                    <a:pt x="193" y="1791"/>
                  </a:lnTo>
                  <a:lnTo>
                    <a:pt x="193" y="1791"/>
                  </a:lnTo>
                  <a:lnTo>
                    <a:pt x="195" y="1802"/>
                  </a:lnTo>
                  <a:lnTo>
                    <a:pt x="198" y="1811"/>
                  </a:lnTo>
                  <a:lnTo>
                    <a:pt x="198" y="1811"/>
                  </a:lnTo>
                  <a:lnTo>
                    <a:pt x="190" y="1820"/>
                  </a:lnTo>
                  <a:lnTo>
                    <a:pt x="185" y="1828"/>
                  </a:lnTo>
                  <a:lnTo>
                    <a:pt x="183" y="1831"/>
                  </a:lnTo>
                  <a:lnTo>
                    <a:pt x="183" y="1831"/>
                  </a:lnTo>
                  <a:lnTo>
                    <a:pt x="185" y="1836"/>
                  </a:lnTo>
                  <a:lnTo>
                    <a:pt x="191" y="1844"/>
                  </a:lnTo>
                  <a:lnTo>
                    <a:pt x="200" y="1852"/>
                  </a:lnTo>
                  <a:lnTo>
                    <a:pt x="208" y="1857"/>
                  </a:lnTo>
                  <a:lnTo>
                    <a:pt x="208" y="1857"/>
                  </a:lnTo>
                  <a:lnTo>
                    <a:pt x="215" y="1859"/>
                  </a:lnTo>
                  <a:lnTo>
                    <a:pt x="225" y="1860"/>
                  </a:lnTo>
                  <a:lnTo>
                    <a:pt x="237" y="1862"/>
                  </a:lnTo>
                  <a:lnTo>
                    <a:pt x="248" y="1862"/>
                  </a:lnTo>
                  <a:lnTo>
                    <a:pt x="248" y="1862"/>
                  </a:lnTo>
                  <a:lnTo>
                    <a:pt x="295" y="1859"/>
                  </a:lnTo>
                  <a:lnTo>
                    <a:pt x="322" y="1857"/>
                  </a:lnTo>
                  <a:lnTo>
                    <a:pt x="334" y="1854"/>
                  </a:lnTo>
                  <a:lnTo>
                    <a:pt x="344" y="1852"/>
                  </a:lnTo>
                  <a:lnTo>
                    <a:pt x="344" y="1852"/>
                  </a:lnTo>
                  <a:lnTo>
                    <a:pt x="362" y="1846"/>
                  </a:lnTo>
                  <a:lnTo>
                    <a:pt x="379" y="1841"/>
                  </a:lnTo>
                  <a:lnTo>
                    <a:pt x="399" y="1836"/>
                  </a:lnTo>
                  <a:lnTo>
                    <a:pt x="414" y="1836"/>
                  </a:lnTo>
                  <a:lnTo>
                    <a:pt x="414" y="1836"/>
                  </a:lnTo>
                  <a:lnTo>
                    <a:pt x="421" y="1835"/>
                  </a:lnTo>
                  <a:lnTo>
                    <a:pt x="436" y="1833"/>
                  </a:lnTo>
                  <a:lnTo>
                    <a:pt x="445" y="1830"/>
                  </a:lnTo>
                  <a:lnTo>
                    <a:pt x="452" y="1828"/>
                  </a:lnTo>
                  <a:lnTo>
                    <a:pt x="457" y="1825"/>
                  </a:lnTo>
                  <a:lnTo>
                    <a:pt x="459" y="1823"/>
                  </a:lnTo>
                  <a:lnTo>
                    <a:pt x="460" y="1821"/>
                  </a:lnTo>
                  <a:lnTo>
                    <a:pt x="460" y="1821"/>
                  </a:lnTo>
                  <a:lnTo>
                    <a:pt x="465" y="1804"/>
                  </a:lnTo>
                  <a:lnTo>
                    <a:pt x="466" y="1795"/>
                  </a:lnTo>
                  <a:lnTo>
                    <a:pt x="465" y="1786"/>
                  </a:lnTo>
                  <a:lnTo>
                    <a:pt x="465" y="1786"/>
                  </a:lnTo>
                  <a:lnTo>
                    <a:pt x="457" y="1753"/>
                  </a:lnTo>
                  <a:lnTo>
                    <a:pt x="454" y="1735"/>
                  </a:lnTo>
                  <a:lnTo>
                    <a:pt x="450" y="1725"/>
                  </a:lnTo>
                  <a:lnTo>
                    <a:pt x="450" y="1725"/>
                  </a:lnTo>
                  <a:lnTo>
                    <a:pt x="447" y="1721"/>
                  </a:lnTo>
                  <a:lnTo>
                    <a:pt x="445" y="1720"/>
                  </a:lnTo>
                  <a:lnTo>
                    <a:pt x="440" y="1720"/>
                  </a:lnTo>
                  <a:lnTo>
                    <a:pt x="440" y="1720"/>
                  </a:lnTo>
                  <a:lnTo>
                    <a:pt x="437" y="1719"/>
                  </a:lnTo>
                  <a:lnTo>
                    <a:pt x="433" y="1715"/>
                  </a:lnTo>
                  <a:lnTo>
                    <a:pt x="431" y="1710"/>
                  </a:lnTo>
                  <a:lnTo>
                    <a:pt x="430" y="1705"/>
                  </a:lnTo>
                  <a:lnTo>
                    <a:pt x="430" y="1705"/>
                  </a:lnTo>
                  <a:lnTo>
                    <a:pt x="427" y="1691"/>
                  </a:lnTo>
                  <a:lnTo>
                    <a:pt x="421" y="1665"/>
                  </a:lnTo>
                  <a:lnTo>
                    <a:pt x="413" y="1636"/>
                  </a:lnTo>
                  <a:lnTo>
                    <a:pt x="411" y="1622"/>
                  </a:lnTo>
                  <a:lnTo>
                    <a:pt x="409" y="1609"/>
                  </a:lnTo>
                  <a:lnTo>
                    <a:pt x="409" y="1609"/>
                  </a:lnTo>
                  <a:lnTo>
                    <a:pt x="402" y="1533"/>
                  </a:lnTo>
                  <a:lnTo>
                    <a:pt x="396" y="1489"/>
                  </a:lnTo>
                  <a:lnTo>
                    <a:pt x="392" y="1471"/>
                  </a:lnTo>
                  <a:lnTo>
                    <a:pt x="389" y="1458"/>
                  </a:lnTo>
                  <a:lnTo>
                    <a:pt x="389" y="1458"/>
                  </a:lnTo>
                  <a:lnTo>
                    <a:pt x="383" y="1436"/>
                  </a:lnTo>
                  <a:lnTo>
                    <a:pt x="375" y="1417"/>
                  </a:lnTo>
                  <a:lnTo>
                    <a:pt x="368" y="1402"/>
                  </a:lnTo>
                  <a:lnTo>
                    <a:pt x="364" y="1392"/>
                  </a:lnTo>
                  <a:lnTo>
                    <a:pt x="335" y="1288"/>
                  </a:lnTo>
                  <a:lnTo>
                    <a:pt x="354" y="1286"/>
                  </a:lnTo>
                  <a:lnTo>
                    <a:pt x="364" y="1256"/>
                  </a:lnTo>
                  <a:lnTo>
                    <a:pt x="369" y="1119"/>
                  </a:lnTo>
                  <a:lnTo>
                    <a:pt x="369" y="1119"/>
                  </a:lnTo>
                  <a:lnTo>
                    <a:pt x="369" y="1085"/>
                  </a:lnTo>
                  <a:lnTo>
                    <a:pt x="365" y="1042"/>
                  </a:lnTo>
                  <a:lnTo>
                    <a:pt x="364" y="1021"/>
                  </a:lnTo>
                  <a:lnTo>
                    <a:pt x="360" y="1003"/>
                  </a:lnTo>
                  <a:lnTo>
                    <a:pt x="358" y="988"/>
                  </a:lnTo>
                  <a:lnTo>
                    <a:pt x="354" y="978"/>
                  </a:lnTo>
                  <a:lnTo>
                    <a:pt x="354" y="978"/>
                  </a:lnTo>
                  <a:lnTo>
                    <a:pt x="344" y="957"/>
                  </a:lnTo>
                  <a:lnTo>
                    <a:pt x="333" y="931"/>
                  </a:lnTo>
                  <a:lnTo>
                    <a:pt x="319" y="897"/>
                  </a:lnTo>
                  <a:lnTo>
                    <a:pt x="334" y="892"/>
                  </a:lnTo>
                  <a:lnTo>
                    <a:pt x="334" y="796"/>
                  </a:lnTo>
                  <a:lnTo>
                    <a:pt x="334" y="796"/>
                  </a:lnTo>
                  <a:lnTo>
                    <a:pt x="335" y="768"/>
                  </a:lnTo>
                  <a:lnTo>
                    <a:pt x="338" y="745"/>
                  </a:lnTo>
                  <a:lnTo>
                    <a:pt x="339" y="730"/>
                  </a:lnTo>
                  <a:lnTo>
                    <a:pt x="339" y="7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20">
              <a:extLst>
                <a:ext uri="{FF2B5EF4-FFF2-40B4-BE49-F238E27FC236}">
                  <a16:creationId xmlns:a16="http://schemas.microsoft.com/office/drawing/2014/main" id="{D4D56C1A-F0FB-EBA6-C197-5AF1CB29F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4050" y="1431925"/>
              <a:ext cx="296863" cy="407988"/>
            </a:xfrm>
            <a:custGeom>
              <a:avLst/>
              <a:gdLst>
                <a:gd name="T0" fmla="*/ 187 w 187"/>
                <a:gd name="T1" fmla="*/ 0 h 257"/>
                <a:gd name="T2" fmla="*/ 167 w 187"/>
                <a:gd name="T3" fmla="*/ 27 h 257"/>
                <a:gd name="T4" fmla="*/ 157 w 187"/>
                <a:gd name="T5" fmla="*/ 35 h 257"/>
                <a:gd name="T6" fmla="*/ 123 w 187"/>
                <a:gd name="T7" fmla="*/ 44 h 257"/>
                <a:gd name="T8" fmla="*/ 71 w 187"/>
                <a:gd name="T9" fmla="*/ 60 h 257"/>
                <a:gd name="T10" fmla="*/ 57 w 187"/>
                <a:gd name="T11" fmla="*/ 60 h 257"/>
                <a:gd name="T12" fmla="*/ 43 w 187"/>
                <a:gd name="T13" fmla="*/ 64 h 257"/>
                <a:gd name="T14" fmla="*/ 41 w 187"/>
                <a:gd name="T15" fmla="*/ 65 h 257"/>
                <a:gd name="T16" fmla="*/ 36 w 187"/>
                <a:gd name="T17" fmla="*/ 75 h 257"/>
                <a:gd name="T18" fmla="*/ 36 w 187"/>
                <a:gd name="T19" fmla="*/ 80 h 257"/>
                <a:gd name="T20" fmla="*/ 38 w 187"/>
                <a:gd name="T21" fmla="*/ 91 h 257"/>
                <a:gd name="T22" fmla="*/ 41 w 187"/>
                <a:gd name="T23" fmla="*/ 96 h 257"/>
                <a:gd name="T24" fmla="*/ 40 w 187"/>
                <a:gd name="T25" fmla="*/ 106 h 257"/>
                <a:gd name="T26" fmla="*/ 34 w 187"/>
                <a:gd name="T27" fmla="*/ 117 h 257"/>
                <a:gd name="T28" fmla="*/ 31 w 187"/>
                <a:gd name="T29" fmla="*/ 121 h 257"/>
                <a:gd name="T30" fmla="*/ 21 w 187"/>
                <a:gd name="T31" fmla="*/ 130 h 257"/>
                <a:gd name="T32" fmla="*/ 16 w 187"/>
                <a:gd name="T33" fmla="*/ 141 h 257"/>
                <a:gd name="T34" fmla="*/ 12 w 187"/>
                <a:gd name="T35" fmla="*/ 150 h 257"/>
                <a:gd name="T36" fmla="*/ 3 w 187"/>
                <a:gd name="T37" fmla="*/ 171 h 257"/>
                <a:gd name="T38" fmla="*/ 0 w 187"/>
                <a:gd name="T39" fmla="*/ 181 h 257"/>
                <a:gd name="T40" fmla="*/ 0 w 187"/>
                <a:gd name="T41" fmla="*/ 217 h 257"/>
                <a:gd name="T42" fmla="*/ 21 w 187"/>
                <a:gd name="T43" fmla="*/ 207 h 257"/>
                <a:gd name="T44" fmla="*/ 16 w 187"/>
                <a:gd name="T45" fmla="*/ 257 h 257"/>
                <a:gd name="T46" fmla="*/ 33 w 187"/>
                <a:gd name="T47" fmla="*/ 228 h 257"/>
                <a:gd name="T48" fmla="*/ 41 w 187"/>
                <a:gd name="T49" fmla="*/ 217 h 257"/>
                <a:gd name="T50" fmla="*/ 47 w 187"/>
                <a:gd name="T51" fmla="*/ 202 h 257"/>
                <a:gd name="T52" fmla="*/ 55 w 187"/>
                <a:gd name="T53" fmla="*/ 155 h 257"/>
                <a:gd name="T54" fmla="*/ 56 w 187"/>
                <a:gd name="T55" fmla="*/ 141 h 257"/>
                <a:gd name="T56" fmla="*/ 58 w 187"/>
                <a:gd name="T57" fmla="*/ 122 h 257"/>
                <a:gd name="T58" fmla="*/ 61 w 187"/>
                <a:gd name="T59" fmla="*/ 111 h 257"/>
                <a:gd name="T60" fmla="*/ 69 w 187"/>
                <a:gd name="T61" fmla="*/ 104 h 257"/>
                <a:gd name="T62" fmla="*/ 71 w 187"/>
                <a:gd name="T63" fmla="*/ 101 h 257"/>
                <a:gd name="T64" fmla="*/ 81 w 187"/>
                <a:gd name="T65" fmla="*/ 75 h 257"/>
                <a:gd name="T66" fmla="*/ 114 w 187"/>
                <a:gd name="T67" fmla="*/ 72 h 257"/>
                <a:gd name="T68" fmla="*/ 144 w 187"/>
                <a:gd name="T69" fmla="*/ 67 h 257"/>
                <a:gd name="T70" fmla="*/ 147 w 187"/>
                <a:gd name="T71" fmla="*/ 65 h 257"/>
                <a:gd name="T72" fmla="*/ 155 w 187"/>
                <a:gd name="T73" fmla="*/ 58 h 257"/>
                <a:gd name="T74" fmla="*/ 167 w 187"/>
                <a:gd name="T75" fmla="*/ 50 h 257"/>
                <a:gd name="T76" fmla="*/ 178 w 187"/>
                <a:gd name="T77" fmla="*/ 24 h 257"/>
                <a:gd name="T78" fmla="*/ 187 w 187"/>
                <a:gd name="T79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7" h="257">
                  <a:moveTo>
                    <a:pt x="187" y="0"/>
                  </a:moveTo>
                  <a:lnTo>
                    <a:pt x="187" y="0"/>
                  </a:lnTo>
                  <a:lnTo>
                    <a:pt x="176" y="16"/>
                  </a:lnTo>
                  <a:lnTo>
                    <a:pt x="167" y="27"/>
                  </a:lnTo>
                  <a:lnTo>
                    <a:pt x="162" y="32"/>
                  </a:lnTo>
                  <a:lnTo>
                    <a:pt x="157" y="35"/>
                  </a:lnTo>
                  <a:lnTo>
                    <a:pt x="157" y="35"/>
                  </a:lnTo>
                  <a:lnTo>
                    <a:pt x="123" y="44"/>
                  </a:lnTo>
                  <a:lnTo>
                    <a:pt x="96" y="5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57" y="60"/>
                  </a:lnTo>
                  <a:lnTo>
                    <a:pt x="47" y="63"/>
                  </a:lnTo>
                  <a:lnTo>
                    <a:pt x="43" y="64"/>
                  </a:lnTo>
                  <a:lnTo>
                    <a:pt x="41" y="65"/>
                  </a:lnTo>
                  <a:lnTo>
                    <a:pt x="41" y="65"/>
                  </a:lnTo>
                  <a:lnTo>
                    <a:pt x="37" y="72"/>
                  </a:lnTo>
                  <a:lnTo>
                    <a:pt x="36" y="75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7" y="86"/>
                  </a:lnTo>
                  <a:lnTo>
                    <a:pt x="38" y="91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1" y="98"/>
                  </a:lnTo>
                  <a:lnTo>
                    <a:pt x="40" y="106"/>
                  </a:lnTo>
                  <a:lnTo>
                    <a:pt x="37" y="113"/>
                  </a:lnTo>
                  <a:lnTo>
                    <a:pt x="34" y="117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24" y="126"/>
                  </a:lnTo>
                  <a:lnTo>
                    <a:pt x="21" y="130"/>
                  </a:lnTo>
                  <a:lnTo>
                    <a:pt x="18" y="135"/>
                  </a:lnTo>
                  <a:lnTo>
                    <a:pt x="16" y="141"/>
                  </a:lnTo>
                  <a:lnTo>
                    <a:pt x="16" y="141"/>
                  </a:lnTo>
                  <a:lnTo>
                    <a:pt x="12" y="150"/>
                  </a:lnTo>
                  <a:lnTo>
                    <a:pt x="7" y="161"/>
                  </a:lnTo>
                  <a:lnTo>
                    <a:pt x="3" y="171"/>
                  </a:lnTo>
                  <a:lnTo>
                    <a:pt x="0" y="181"/>
                  </a:lnTo>
                  <a:lnTo>
                    <a:pt x="0" y="181"/>
                  </a:lnTo>
                  <a:lnTo>
                    <a:pt x="0" y="197"/>
                  </a:lnTo>
                  <a:lnTo>
                    <a:pt x="0" y="217"/>
                  </a:lnTo>
                  <a:lnTo>
                    <a:pt x="0" y="242"/>
                  </a:lnTo>
                  <a:lnTo>
                    <a:pt x="21" y="207"/>
                  </a:lnTo>
                  <a:lnTo>
                    <a:pt x="16" y="257"/>
                  </a:lnTo>
                  <a:lnTo>
                    <a:pt x="16" y="257"/>
                  </a:lnTo>
                  <a:lnTo>
                    <a:pt x="24" y="241"/>
                  </a:lnTo>
                  <a:lnTo>
                    <a:pt x="33" y="228"/>
                  </a:lnTo>
                  <a:lnTo>
                    <a:pt x="41" y="217"/>
                  </a:lnTo>
                  <a:lnTo>
                    <a:pt x="41" y="217"/>
                  </a:lnTo>
                  <a:lnTo>
                    <a:pt x="45" y="211"/>
                  </a:lnTo>
                  <a:lnTo>
                    <a:pt x="47" y="202"/>
                  </a:lnTo>
                  <a:lnTo>
                    <a:pt x="52" y="178"/>
                  </a:lnTo>
                  <a:lnTo>
                    <a:pt x="55" y="155"/>
                  </a:lnTo>
                  <a:lnTo>
                    <a:pt x="56" y="141"/>
                  </a:lnTo>
                  <a:lnTo>
                    <a:pt x="56" y="141"/>
                  </a:lnTo>
                  <a:lnTo>
                    <a:pt x="57" y="132"/>
                  </a:lnTo>
                  <a:lnTo>
                    <a:pt x="58" y="122"/>
                  </a:lnTo>
                  <a:lnTo>
                    <a:pt x="61" y="111"/>
                  </a:lnTo>
                  <a:lnTo>
                    <a:pt x="61" y="111"/>
                  </a:lnTo>
                  <a:lnTo>
                    <a:pt x="66" y="107"/>
                  </a:lnTo>
                  <a:lnTo>
                    <a:pt x="69" y="104"/>
                  </a:lnTo>
                  <a:lnTo>
                    <a:pt x="71" y="101"/>
                  </a:lnTo>
                  <a:lnTo>
                    <a:pt x="71" y="101"/>
                  </a:lnTo>
                  <a:lnTo>
                    <a:pt x="76" y="86"/>
                  </a:lnTo>
                  <a:lnTo>
                    <a:pt x="81" y="75"/>
                  </a:lnTo>
                  <a:lnTo>
                    <a:pt x="81" y="75"/>
                  </a:lnTo>
                  <a:lnTo>
                    <a:pt x="114" y="72"/>
                  </a:lnTo>
                  <a:lnTo>
                    <a:pt x="137" y="68"/>
                  </a:lnTo>
                  <a:lnTo>
                    <a:pt x="144" y="67"/>
                  </a:lnTo>
                  <a:lnTo>
                    <a:pt x="147" y="65"/>
                  </a:lnTo>
                  <a:lnTo>
                    <a:pt x="147" y="65"/>
                  </a:lnTo>
                  <a:lnTo>
                    <a:pt x="149" y="63"/>
                  </a:lnTo>
                  <a:lnTo>
                    <a:pt x="155" y="58"/>
                  </a:lnTo>
                  <a:lnTo>
                    <a:pt x="167" y="50"/>
                  </a:lnTo>
                  <a:lnTo>
                    <a:pt x="167" y="50"/>
                  </a:lnTo>
                  <a:lnTo>
                    <a:pt x="172" y="40"/>
                  </a:lnTo>
                  <a:lnTo>
                    <a:pt x="178" y="24"/>
                  </a:lnTo>
                  <a:lnTo>
                    <a:pt x="187" y="0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A2944D4D-3F34-74A4-54C4-CB2A0BFFBC40}"/>
              </a:ext>
            </a:extLst>
          </p:cNvPr>
          <p:cNvGrpSpPr/>
          <p:nvPr/>
        </p:nvGrpSpPr>
        <p:grpSpPr>
          <a:xfrm>
            <a:off x="7380539" y="914400"/>
            <a:ext cx="855020" cy="2594434"/>
            <a:chOff x="5299075" y="1317625"/>
            <a:chExt cx="877888" cy="2663825"/>
          </a:xfrm>
        </p:grpSpPr>
        <p:sp>
          <p:nvSpPr>
            <p:cNvPr id="14" name="Freeform 25">
              <a:extLst>
                <a:ext uri="{FF2B5EF4-FFF2-40B4-BE49-F238E27FC236}">
                  <a16:creationId xmlns:a16="http://schemas.microsoft.com/office/drawing/2014/main" id="{B2C6E827-34C7-869E-4F28-52EE7C8D8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9075" y="1317625"/>
              <a:ext cx="877888" cy="2663825"/>
            </a:xfrm>
            <a:custGeom>
              <a:avLst/>
              <a:gdLst>
                <a:gd name="T0" fmla="*/ 185 w 553"/>
                <a:gd name="T1" fmla="*/ 41 h 1678"/>
                <a:gd name="T2" fmla="*/ 115 w 553"/>
                <a:gd name="T3" fmla="*/ 1 h 1678"/>
                <a:gd name="T4" fmla="*/ 24 w 553"/>
                <a:gd name="T5" fmla="*/ 26 h 1678"/>
                <a:gd name="T6" fmla="*/ 5 w 553"/>
                <a:gd name="T7" fmla="*/ 99 h 1678"/>
                <a:gd name="T8" fmla="*/ 18 w 553"/>
                <a:gd name="T9" fmla="*/ 142 h 1678"/>
                <a:gd name="T10" fmla="*/ 24 w 553"/>
                <a:gd name="T11" fmla="*/ 163 h 1678"/>
                <a:gd name="T12" fmla="*/ 33 w 553"/>
                <a:gd name="T13" fmla="*/ 228 h 1678"/>
                <a:gd name="T14" fmla="*/ 20 w 553"/>
                <a:gd name="T15" fmla="*/ 308 h 1678"/>
                <a:gd name="T16" fmla="*/ 39 w 553"/>
                <a:gd name="T17" fmla="*/ 299 h 1678"/>
                <a:gd name="T18" fmla="*/ 54 w 553"/>
                <a:gd name="T19" fmla="*/ 349 h 1678"/>
                <a:gd name="T20" fmla="*/ 1 w 553"/>
                <a:gd name="T21" fmla="*/ 502 h 1678"/>
                <a:gd name="T22" fmla="*/ 18 w 553"/>
                <a:gd name="T23" fmla="*/ 531 h 1678"/>
                <a:gd name="T24" fmla="*/ 62 w 553"/>
                <a:gd name="T25" fmla="*/ 544 h 1678"/>
                <a:gd name="T26" fmla="*/ 135 w 553"/>
                <a:gd name="T27" fmla="*/ 496 h 1678"/>
                <a:gd name="T28" fmla="*/ 160 w 553"/>
                <a:gd name="T29" fmla="*/ 743 h 1678"/>
                <a:gd name="T30" fmla="*/ 129 w 553"/>
                <a:gd name="T31" fmla="*/ 1087 h 1678"/>
                <a:gd name="T32" fmla="*/ 160 w 553"/>
                <a:gd name="T33" fmla="*/ 1127 h 1678"/>
                <a:gd name="T34" fmla="*/ 187 w 553"/>
                <a:gd name="T35" fmla="*/ 1227 h 1678"/>
                <a:gd name="T36" fmla="*/ 190 w 553"/>
                <a:gd name="T37" fmla="*/ 1264 h 1678"/>
                <a:gd name="T38" fmla="*/ 231 w 553"/>
                <a:gd name="T39" fmla="*/ 1390 h 1678"/>
                <a:gd name="T40" fmla="*/ 276 w 553"/>
                <a:gd name="T41" fmla="*/ 1486 h 1678"/>
                <a:gd name="T42" fmla="*/ 228 w 553"/>
                <a:gd name="T43" fmla="*/ 1554 h 1678"/>
                <a:gd name="T44" fmla="*/ 188 w 553"/>
                <a:gd name="T45" fmla="*/ 1593 h 1678"/>
                <a:gd name="T46" fmla="*/ 190 w 553"/>
                <a:gd name="T47" fmla="*/ 1632 h 1678"/>
                <a:gd name="T48" fmla="*/ 241 w 553"/>
                <a:gd name="T49" fmla="*/ 1648 h 1678"/>
                <a:gd name="T50" fmla="*/ 332 w 553"/>
                <a:gd name="T51" fmla="*/ 1562 h 1678"/>
                <a:gd name="T52" fmla="*/ 364 w 553"/>
                <a:gd name="T53" fmla="*/ 1506 h 1678"/>
                <a:gd name="T54" fmla="*/ 348 w 553"/>
                <a:gd name="T55" fmla="*/ 1461 h 1678"/>
                <a:gd name="T56" fmla="*/ 337 w 553"/>
                <a:gd name="T57" fmla="*/ 1437 h 1678"/>
                <a:gd name="T58" fmla="*/ 298 w 553"/>
                <a:gd name="T59" fmla="*/ 1242 h 1678"/>
                <a:gd name="T60" fmla="*/ 300 w 553"/>
                <a:gd name="T61" fmla="*/ 1156 h 1678"/>
                <a:gd name="T62" fmla="*/ 388 w 553"/>
                <a:gd name="T63" fmla="*/ 1149 h 1678"/>
                <a:gd name="T64" fmla="*/ 442 w 553"/>
                <a:gd name="T65" fmla="*/ 1430 h 1678"/>
                <a:gd name="T66" fmla="*/ 431 w 553"/>
                <a:gd name="T67" fmla="*/ 1494 h 1678"/>
                <a:gd name="T68" fmla="*/ 407 w 553"/>
                <a:gd name="T69" fmla="*/ 1587 h 1678"/>
                <a:gd name="T70" fmla="*/ 392 w 553"/>
                <a:gd name="T71" fmla="*/ 1622 h 1678"/>
                <a:gd name="T72" fmla="*/ 382 w 553"/>
                <a:gd name="T73" fmla="*/ 1663 h 1678"/>
                <a:gd name="T74" fmla="*/ 426 w 553"/>
                <a:gd name="T75" fmla="*/ 1673 h 1678"/>
                <a:gd name="T76" fmla="*/ 490 w 553"/>
                <a:gd name="T77" fmla="*/ 1663 h 1678"/>
                <a:gd name="T78" fmla="*/ 517 w 553"/>
                <a:gd name="T79" fmla="*/ 1616 h 1678"/>
                <a:gd name="T80" fmla="*/ 518 w 553"/>
                <a:gd name="T81" fmla="*/ 1526 h 1678"/>
                <a:gd name="T82" fmla="*/ 532 w 553"/>
                <a:gd name="T83" fmla="*/ 1380 h 1678"/>
                <a:gd name="T84" fmla="*/ 512 w 553"/>
                <a:gd name="T85" fmla="*/ 1246 h 1678"/>
                <a:gd name="T86" fmla="*/ 498 w 553"/>
                <a:gd name="T87" fmla="*/ 1180 h 1678"/>
                <a:gd name="T88" fmla="*/ 548 w 553"/>
                <a:gd name="T89" fmla="*/ 1107 h 1678"/>
                <a:gd name="T90" fmla="*/ 552 w 553"/>
                <a:gd name="T91" fmla="*/ 1054 h 1678"/>
                <a:gd name="T92" fmla="*/ 532 w 553"/>
                <a:gd name="T93" fmla="*/ 844 h 1678"/>
                <a:gd name="T94" fmla="*/ 503 w 553"/>
                <a:gd name="T95" fmla="*/ 703 h 1678"/>
                <a:gd name="T96" fmla="*/ 458 w 553"/>
                <a:gd name="T97" fmla="*/ 274 h 1678"/>
                <a:gd name="T98" fmla="*/ 437 w 553"/>
                <a:gd name="T99" fmla="*/ 193 h 1678"/>
                <a:gd name="T100" fmla="*/ 377 w 553"/>
                <a:gd name="T101" fmla="*/ 178 h 1678"/>
                <a:gd name="T102" fmla="*/ 314 w 553"/>
                <a:gd name="T103" fmla="*/ 183 h 1678"/>
                <a:gd name="T104" fmla="*/ 256 w 553"/>
                <a:gd name="T105" fmla="*/ 198 h 1678"/>
                <a:gd name="T106" fmla="*/ 226 w 553"/>
                <a:gd name="T107" fmla="*/ 165 h 1678"/>
                <a:gd name="T108" fmla="*/ 231 w 553"/>
                <a:gd name="T109" fmla="*/ 102 h 1678"/>
                <a:gd name="T110" fmla="*/ 226 w 553"/>
                <a:gd name="T111" fmla="*/ 64 h 1678"/>
                <a:gd name="T112" fmla="*/ 213 w 553"/>
                <a:gd name="T113" fmla="*/ 92 h 1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3" h="1678">
                  <a:moveTo>
                    <a:pt x="213" y="92"/>
                  </a:moveTo>
                  <a:lnTo>
                    <a:pt x="213" y="92"/>
                  </a:lnTo>
                  <a:lnTo>
                    <a:pt x="205" y="73"/>
                  </a:lnTo>
                  <a:lnTo>
                    <a:pt x="197" y="56"/>
                  </a:lnTo>
                  <a:lnTo>
                    <a:pt x="192" y="49"/>
                  </a:lnTo>
                  <a:lnTo>
                    <a:pt x="185" y="41"/>
                  </a:lnTo>
                  <a:lnTo>
                    <a:pt x="185" y="41"/>
                  </a:lnTo>
                  <a:lnTo>
                    <a:pt x="179" y="35"/>
                  </a:lnTo>
                  <a:lnTo>
                    <a:pt x="170" y="27"/>
                  </a:lnTo>
                  <a:lnTo>
                    <a:pt x="150" y="16"/>
                  </a:lnTo>
                  <a:lnTo>
                    <a:pt x="131" y="6"/>
                  </a:lnTo>
                  <a:lnTo>
                    <a:pt x="122" y="3"/>
                  </a:lnTo>
                  <a:lnTo>
                    <a:pt x="115" y="1"/>
                  </a:lnTo>
                  <a:lnTo>
                    <a:pt x="115" y="1"/>
                  </a:lnTo>
                  <a:lnTo>
                    <a:pt x="107" y="0"/>
                  </a:lnTo>
                  <a:lnTo>
                    <a:pt x="100" y="0"/>
                  </a:lnTo>
                  <a:lnTo>
                    <a:pt x="83" y="2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49" y="14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1" y="29"/>
                  </a:lnTo>
                  <a:lnTo>
                    <a:pt x="19" y="31"/>
                  </a:lnTo>
                  <a:lnTo>
                    <a:pt x="15" y="43"/>
                  </a:lnTo>
                  <a:lnTo>
                    <a:pt x="11" y="55"/>
                  </a:lnTo>
                  <a:lnTo>
                    <a:pt x="9" y="70"/>
                  </a:lnTo>
                  <a:lnTo>
                    <a:pt x="5" y="99"/>
                  </a:lnTo>
                  <a:lnTo>
                    <a:pt x="4" y="111"/>
                  </a:lnTo>
                  <a:lnTo>
                    <a:pt x="4" y="117"/>
                  </a:lnTo>
                  <a:lnTo>
                    <a:pt x="4" y="117"/>
                  </a:lnTo>
                  <a:lnTo>
                    <a:pt x="5" y="121"/>
                  </a:lnTo>
                  <a:lnTo>
                    <a:pt x="8" y="126"/>
                  </a:lnTo>
                  <a:lnTo>
                    <a:pt x="13" y="135"/>
                  </a:lnTo>
                  <a:lnTo>
                    <a:pt x="18" y="142"/>
                  </a:lnTo>
                  <a:lnTo>
                    <a:pt x="19" y="146"/>
                  </a:lnTo>
                  <a:lnTo>
                    <a:pt x="19" y="147"/>
                  </a:lnTo>
                  <a:lnTo>
                    <a:pt x="19" y="147"/>
                  </a:lnTo>
                  <a:lnTo>
                    <a:pt x="18" y="152"/>
                  </a:lnTo>
                  <a:lnTo>
                    <a:pt x="15" y="159"/>
                  </a:lnTo>
                  <a:lnTo>
                    <a:pt x="14" y="168"/>
                  </a:lnTo>
                  <a:lnTo>
                    <a:pt x="24" y="163"/>
                  </a:lnTo>
                  <a:lnTo>
                    <a:pt x="29" y="178"/>
                  </a:lnTo>
                  <a:lnTo>
                    <a:pt x="29" y="178"/>
                  </a:lnTo>
                  <a:lnTo>
                    <a:pt x="32" y="188"/>
                  </a:lnTo>
                  <a:lnTo>
                    <a:pt x="34" y="200"/>
                  </a:lnTo>
                  <a:lnTo>
                    <a:pt x="34" y="218"/>
                  </a:lnTo>
                  <a:lnTo>
                    <a:pt x="34" y="218"/>
                  </a:lnTo>
                  <a:lnTo>
                    <a:pt x="33" y="228"/>
                  </a:lnTo>
                  <a:lnTo>
                    <a:pt x="32" y="238"/>
                  </a:lnTo>
                  <a:lnTo>
                    <a:pt x="27" y="259"/>
                  </a:lnTo>
                  <a:lnTo>
                    <a:pt x="21" y="276"/>
                  </a:lnTo>
                  <a:lnTo>
                    <a:pt x="19" y="289"/>
                  </a:lnTo>
                  <a:lnTo>
                    <a:pt x="19" y="289"/>
                  </a:lnTo>
                  <a:lnTo>
                    <a:pt x="19" y="299"/>
                  </a:lnTo>
                  <a:lnTo>
                    <a:pt x="20" y="308"/>
                  </a:lnTo>
                  <a:lnTo>
                    <a:pt x="21" y="314"/>
                  </a:lnTo>
                  <a:lnTo>
                    <a:pt x="23" y="315"/>
                  </a:lnTo>
                  <a:lnTo>
                    <a:pt x="24" y="314"/>
                  </a:lnTo>
                  <a:lnTo>
                    <a:pt x="24" y="314"/>
                  </a:lnTo>
                  <a:lnTo>
                    <a:pt x="28" y="309"/>
                  </a:lnTo>
                  <a:lnTo>
                    <a:pt x="33" y="304"/>
                  </a:lnTo>
                  <a:lnTo>
                    <a:pt x="39" y="299"/>
                  </a:lnTo>
                  <a:lnTo>
                    <a:pt x="39" y="299"/>
                  </a:lnTo>
                  <a:lnTo>
                    <a:pt x="40" y="314"/>
                  </a:lnTo>
                  <a:lnTo>
                    <a:pt x="43" y="327"/>
                  </a:lnTo>
                  <a:lnTo>
                    <a:pt x="44" y="334"/>
                  </a:lnTo>
                  <a:lnTo>
                    <a:pt x="44" y="334"/>
                  </a:lnTo>
                  <a:lnTo>
                    <a:pt x="50" y="344"/>
                  </a:lnTo>
                  <a:lnTo>
                    <a:pt x="54" y="349"/>
                  </a:lnTo>
                  <a:lnTo>
                    <a:pt x="54" y="349"/>
                  </a:lnTo>
                  <a:lnTo>
                    <a:pt x="34" y="404"/>
                  </a:lnTo>
                  <a:lnTo>
                    <a:pt x="19" y="445"/>
                  </a:lnTo>
                  <a:lnTo>
                    <a:pt x="9" y="476"/>
                  </a:lnTo>
                  <a:lnTo>
                    <a:pt x="9" y="476"/>
                  </a:lnTo>
                  <a:lnTo>
                    <a:pt x="4" y="491"/>
                  </a:lnTo>
                  <a:lnTo>
                    <a:pt x="1" y="502"/>
                  </a:lnTo>
                  <a:lnTo>
                    <a:pt x="0" y="507"/>
                  </a:lnTo>
                  <a:lnTo>
                    <a:pt x="1" y="512"/>
                  </a:lnTo>
                  <a:lnTo>
                    <a:pt x="4" y="516"/>
                  </a:lnTo>
                  <a:lnTo>
                    <a:pt x="9" y="521"/>
                  </a:lnTo>
                  <a:lnTo>
                    <a:pt x="9" y="521"/>
                  </a:lnTo>
                  <a:lnTo>
                    <a:pt x="14" y="526"/>
                  </a:lnTo>
                  <a:lnTo>
                    <a:pt x="18" y="531"/>
                  </a:lnTo>
                  <a:lnTo>
                    <a:pt x="23" y="539"/>
                  </a:lnTo>
                  <a:lnTo>
                    <a:pt x="27" y="543"/>
                  </a:lnTo>
                  <a:lnTo>
                    <a:pt x="30" y="545"/>
                  </a:lnTo>
                  <a:lnTo>
                    <a:pt x="37" y="546"/>
                  </a:lnTo>
                  <a:lnTo>
                    <a:pt x="44" y="546"/>
                  </a:lnTo>
                  <a:lnTo>
                    <a:pt x="44" y="546"/>
                  </a:lnTo>
                  <a:lnTo>
                    <a:pt x="62" y="544"/>
                  </a:lnTo>
                  <a:lnTo>
                    <a:pt x="76" y="540"/>
                  </a:lnTo>
                  <a:lnTo>
                    <a:pt x="87" y="536"/>
                  </a:lnTo>
                  <a:lnTo>
                    <a:pt x="95" y="531"/>
                  </a:lnTo>
                  <a:lnTo>
                    <a:pt x="95" y="531"/>
                  </a:lnTo>
                  <a:lnTo>
                    <a:pt x="117" y="511"/>
                  </a:lnTo>
                  <a:lnTo>
                    <a:pt x="135" y="496"/>
                  </a:lnTo>
                  <a:lnTo>
                    <a:pt x="135" y="496"/>
                  </a:lnTo>
                  <a:lnTo>
                    <a:pt x="145" y="538"/>
                  </a:lnTo>
                  <a:lnTo>
                    <a:pt x="153" y="568"/>
                  </a:lnTo>
                  <a:lnTo>
                    <a:pt x="155" y="582"/>
                  </a:lnTo>
                  <a:lnTo>
                    <a:pt x="155" y="582"/>
                  </a:lnTo>
                  <a:lnTo>
                    <a:pt x="130" y="733"/>
                  </a:lnTo>
                  <a:lnTo>
                    <a:pt x="160" y="743"/>
                  </a:lnTo>
                  <a:lnTo>
                    <a:pt x="160" y="743"/>
                  </a:lnTo>
                  <a:lnTo>
                    <a:pt x="159" y="804"/>
                  </a:lnTo>
                  <a:lnTo>
                    <a:pt x="158" y="855"/>
                  </a:lnTo>
                  <a:lnTo>
                    <a:pt x="155" y="895"/>
                  </a:lnTo>
                  <a:lnTo>
                    <a:pt x="155" y="895"/>
                  </a:lnTo>
                  <a:lnTo>
                    <a:pt x="149" y="945"/>
                  </a:lnTo>
                  <a:lnTo>
                    <a:pt x="139" y="1019"/>
                  </a:lnTo>
                  <a:lnTo>
                    <a:pt x="129" y="1087"/>
                  </a:lnTo>
                  <a:lnTo>
                    <a:pt x="126" y="1108"/>
                  </a:lnTo>
                  <a:lnTo>
                    <a:pt x="125" y="1117"/>
                  </a:lnTo>
                  <a:lnTo>
                    <a:pt x="125" y="1117"/>
                  </a:lnTo>
                  <a:lnTo>
                    <a:pt x="127" y="1118"/>
                  </a:lnTo>
                  <a:lnTo>
                    <a:pt x="131" y="1120"/>
                  </a:lnTo>
                  <a:lnTo>
                    <a:pt x="142" y="1124"/>
                  </a:lnTo>
                  <a:lnTo>
                    <a:pt x="160" y="1127"/>
                  </a:lnTo>
                  <a:lnTo>
                    <a:pt x="160" y="1137"/>
                  </a:lnTo>
                  <a:lnTo>
                    <a:pt x="160" y="1137"/>
                  </a:lnTo>
                  <a:lnTo>
                    <a:pt x="187" y="1140"/>
                  </a:lnTo>
                  <a:lnTo>
                    <a:pt x="187" y="1140"/>
                  </a:lnTo>
                  <a:lnTo>
                    <a:pt x="185" y="1218"/>
                  </a:lnTo>
                  <a:lnTo>
                    <a:pt x="185" y="1218"/>
                  </a:lnTo>
                  <a:lnTo>
                    <a:pt x="187" y="1227"/>
                  </a:lnTo>
                  <a:lnTo>
                    <a:pt x="188" y="1236"/>
                  </a:lnTo>
                  <a:lnTo>
                    <a:pt x="190" y="1246"/>
                  </a:lnTo>
                  <a:lnTo>
                    <a:pt x="190" y="1250"/>
                  </a:lnTo>
                  <a:lnTo>
                    <a:pt x="190" y="1254"/>
                  </a:lnTo>
                  <a:lnTo>
                    <a:pt x="190" y="1254"/>
                  </a:lnTo>
                  <a:lnTo>
                    <a:pt x="190" y="1257"/>
                  </a:lnTo>
                  <a:lnTo>
                    <a:pt x="190" y="1264"/>
                  </a:lnTo>
                  <a:lnTo>
                    <a:pt x="192" y="1279"/>
                  </a:lnTo>
                  <a:lnTo>
                    <a:pt x="195" y="1297"/>
                  </a:lnTo>
                  <a:lnTo>
                    <a:pt x="200" y="1314"/>
                  </a:lnTo>
                  <a:lnTo>
                    <a:pt x="200" y="1314"/>
                  </a:lnTo>
                  <a:lnTo>
                    <a:pt x="214" y="1352"/>
                  </a:lnTo>
                  <a:lnTo>
                    <a:pt x="222" y="1372"/>
                  </a:lnTo>
                  <a:lnTo>
                    <a:pt x="231" y="1390"/>
                  </a:lnTo>
                  <a:lnTo>
                    <a:pt x="231" y="1390"/>
                  </a:lnTo>
                  <a:lnTo>
                    <a:pt x="252" y="1425"/>
                  </a:lnTo>
                  <a:lnTo>
                    <a:pt x="261" y="1443"/>
                  </a:lnTo>
                  <a:lnTo>
                    <a:pt x="266" y="1456"/>
                  </a:lnTo>
                  <a:lnTo>
                    <a:pt x="266" y="1456"/>
                  </a:lnTo>
                  <a:lnTo>
                    <a:pt x="272" y="1476"/>
                  </a:lnTo>
                  <a:lnTo>
                    <a:pt x="276" y="1486"/>
                  </a:lnTo>
                  <a:lnTo>
                    <a:pt x="261" y="1496"/>
                  </a:lnTo>
                  <a:lnTo>
                    <a:pt x="261" y="1496"/>
                  </a:lnTo>
                  <a:lnTo>
                    <a:pt x="257" y="1506"/>
                  </a:lnTo>
                  <a:lnTo>
                    <a:pt x="252" y="1516"/>
                  </a:lnTo>
                  <a:lnTo>
                    <a:pt x="246" y="1526"/>
                  </a:lnTo>
                  <a:lnTo>
                    <a:pt x="246" y="1526"/>
                  </a:lnTo>
                  <a:lnTo>
                    <a:pt x="228" y="1554"/>
                  </a:lnTo>
                  <a:lnTo>
                    <a:pt x="222" y="1562"/>
                  </a:lnTo>
                  <a:lnTo>
                    <a:pt x="216" y="1569"/>
                  </a:lnTo>
                  <a:lnTo>
                    <a:pt x="208" y="1576"/>
                  </a:lnTo>
                  <a:lnTo>
                    <a:pt x="200" y="1582"/>
                  </a:lnTo>
                  <a:lnTo>
                    <a:pt x="200" y="1582"/>
                  </a:lnTo>
                  <a:lnTo>
                    <a:pt x="193" y="1587"/>
                  </a:lnTo>
                  <a:lnTo>
                    <a:pt x="188" y="1593"/>
                  </a:lnTo>
                  <a:lnTo>
                    <a:pt x="185" y="1601"/>
                  </a:lnTo>
                  <a:lnTo>
                    <a:pt x="184" y="1607"/>
                  </a:lnTo>
                  <a:lnTo>
                    <a:pt x="184" y="1615"/>
                  </a:lnTo>
                  <a:lnTo>
                    <a:pt x="185" y="1621"/>
                  </a:lnTo>
                  <a:lnTo>
                    <a:pt x="188" y="1627"/>
                  </a:lnTo>
                  <a:lnTo>
                    <a:pt x="190" y="1632"/>
                  </a:lnTo>
                  <a:lnTo>
                    <a:pt x="190" y="1632"/>
                  </a:lnTo>
                  <a:lnTo>
                    <a:pt x="194" y="1636"/>
                  </a:lnTo>
                  <a:lnTo>
                    <a:pt x="200" y="1640"/>
                  </a:lnTo>
                  <a:lnTo>
                    <a:pt x="208" y="1644"/>
                  </a:lnTo>
                  <a:lnTo>
                    <a:pt x="217" y="1645"/>
                  </a:lnTo>
                  <a:lnTo>
                    <a:pt x="232" y="1648"/>
                  </a:lnTo>
                  <a:lnTo>
                    <a:pt x="241" y="1648"/>
                  </a:lnTo>
                  <a:lnTo>
                    <a:pt x="241" y="1648"/>
                  </a:lnTo>
                  <a:lnTo>
                    <a:pt x="246" y="1644"/>
                  </a:lnTo>
                  <a:lnTo>
                    <a:pt x="255" y="1635"/>
                  </a:lnTo>
                  <a:lnTo>
                    <a:pt x="282" y="1607"/>
                  </a:lnTo>
                  <a:lnTo>
                    <a:pt x="313" y="1578"/>
                  </a:lnTo>
                  <a:lnTo>
                    <a:pt x="324" y="1568"/>
                  </a:lnTo>
                  <a:lnTo>
                    <a:pt x="332" y="1562"/>
                  </a:lnTo>
                  <a:lnTo>
                    <a:pt x="332" y="1562"/>
                  </a:lnTo>
                  <a:lnTo>
                    <a:pt x="342" y="1554"/>
                  </a:lnTo>
                  <a:lnTo>
                    <a:pt x="350" y="1547"/>
                  </a:lnTo>
                  <a:lnTo>
                    <a:pt x="358" y="1538"/>
                  </a:lnTo>
                  <a:lnTo>
                    <a:pt x="362" y="1531"/>
                  </a:lnTo>
                  <a:lnTo>
                    <a:pt x="362" y="1531"/>
                  </a:lnTo>
                  <a:lnTo>
                    <a:pt x="363" y="1521"/>
                  </a:lnTo>
                  <a:lnTo>
                    <a:pt x="364" y="1506"/>
                  </a:lnTo>
                  <a:lnTo>
                    <a:pt x="364" y="1490"/>
                  </a:lnTo>
                  <a:lnTo>
                    <a:pt x="363" y="1485"/>
                  </a:lnTo>
                  <a:lnTo>
                    <a:pt x="362" y="1481"/>
                  </a:lnTo>
                  <a:lnTo>
                    <a:pt x="362" y="1481"/>
                  </a:lnTo>
                  <a:lnTo>
                    <a:pt x="354" y="1468"/>
                  </a:lnTo>
                  <a:lnTo>
                    <a:pt x="349" y="1463"/>
                  </a:lnTo>
                  <a:lnTo>
                    <a:pt x="348" y="1461"/>
                  </a:lnTo>
                  <a:lnTo>
                    <a:pt x="347" y="1461"/>
                  </a:lnTo>
                  <a:lnTo>
                    <a:pt x="347" y="1461"/>
                  </a:lnTo>
                  <a:lnTo>
                    <a:pt x="344" y="1462"/>
                  </a:lnTo>
                  <a:lnTo>
                    <a:pt x="342" y="1461"/>
                  </a:lnTo>
                  <a:lnTo>
                    <a:pt x="342" y="1461"/>
                  </a:lnTo>
                  <a:lnTo>
                    <a:pt x="340" y="1454"/>
                  </a:lnTo>
                  <a:lnTo>
                    <a:pt x="337" y="1437"/>
                  </a:lnTo>
                  <a:lnTo>
                    <a:pt x="329" y="1384"/>
                  </a:lnTo>
                  <a:lnTo>
                    <a:pt x="316" y="1299"/>
                  </a:lnTo>
                  <a:lnTo>
                    <a:pt x="316" y="1299"/>
                  </a:lnTo>
                  <a:lnTo>
                    <a:pt x="313" y="1286"/>
                  </a:lnTo>
                  <a:lnTo>
                    <a:pt x="306" y="1270"/>
                  </a:lnTo>
                  <a:lnTo>
                    <a:pt x="300" y="1252"/>
                  </a:lnTo>
                  <a:lnTo>
                    <a:pt x="298" y="1242"/>
                  </a:lnTo>
                  <a:lnTo>
                    <a:pt x="296" y="1233"/>
                  </a:lnTo>
                  <a:lnTo>
                    <a:pt x="296" y="1233"/>
                  </a:lnTo>
                  <a:lnTo>
                    <a:pt x="295" y="1212"/>
                  </a:lnTo>
                  <a:lnTo>
                    <a:pt x="295" y="1203"/>
                  </a:lnTo>
                  <a:lnTo>
                    <a:pt x="296" y="1188"/>
                  </a:lnTo>
                  <a:lnTo>
                    <a:pt x="300" y="1156"/>
                  </a:lnTo>
                  <a:lnTo>
                    <a:pt x="300" y="1156"/>
                  </a:lnTo>
                  <a:lnTo>
                    <a:pt x="310" y="1158"/>
                  </a:lnTo>
                  <a:lnTo>
                    <a:pt x="321" y="1158"/>
                  </a:lnTo>
                  <a:lnTo>
                    <a:pt x="321" y="1158"/>
                  </a:lnTo>
                  <a:lnTo>
                    <a:pt x="342" y="1156"/>
                  </a:lnTo>
                  <a:lnTo>
                    <a:pt x="361" y="1154"/>
                  </a:lnTo>
                  <a:lnTo>
                    <a:pt x="388" y="1149"/>
                  </a:lnTo>
                  <a:lnTo>
                    <a:pt x="388" y="1149"/>
                  </a:lnTo>
                  <a:lnTo>
                    <a:pt x="408" y="1199"/>
                  </a:lnTo>
                  <a:lnTo>
                    <a:pt x="417" y="1225"/>
                  </a:lnTo>
                  <a:lnTo>
                    <a:pt x="422" y="1243"/>
                  </a:lnTo>
                  <a:lnTo>
                    <a:pt x="422" y="1243"/>
                  </a:lnTo>
                  <a:lnTo>
                    <a:pt x="434" y="1336"/>
                  </a:lnTo>
                  <a:lnTo>
                    <a:pt x="440" y="1394"/>
                  </a:lnTo>
                  <a:lnTo>
                    <a:pt x="442" y="1430"/>
                  </a:lnTo>
                  <a:lnTo>
                    <a:pt x="442" y="1430"/>
                  </a:lnTo>
                  <a:lnTo>
                    <a:pt x="442" y="1448"/>
                  </a:lnTo>
                  <a:lnTo>
                    <a:pt x="441" y="1463"/>
                  </a:lnTo>
                  <a:lnTo>
                    <a:pt x="439" y="1473"/>
                  </a:lnTo>
                  <a:lnTo>
                    <a:pt x="437" y="1481"/>
                  </a:lnTo>
                  <a:lnTo>
                    <a:pt x="437" y="1481"/>
                  </a:lnTo>
                  <a:lnTo>
                    <a:pt x="431" y="1494"/>
                  </a:lnTo>
                  <a:lnTo>
                    <a:pt x="427" y="1501"/>
                  </a:lnTo>
                  <a:lnTo>
                    <a:pt x="427" y="1501"/>
                  </a:lnTo>
                  <a:lnTo>
                    <a:pt x="420" y="1542"/>
                  </a:lnTo>
                  <a:lnTo>
                    <a:pt x="412" y="1572"/>
                  </a:lnTo>
                  <a:lnTo>
                    <a:pt x="410" y="1582"/>
                  </a:lnTo>
                  <a:lnTo>
                    <a:pt x="407" y="1587"/>
                  </a:lnTo>
                  <a:lnTo>
                    <a:pt x="407" y="1587"/>
                  </a:lnTo>
                  <a:lnTo>
                    <a:pt x="405" y="1590"/>
                  </a:lnTo>
                  <a:lnTo>
                    <a:pt x="403" y="1593"/>
                  </a:lnTo>
                  <a:lnTo>
                    <a:pt x="402" y="1602"/>
                  </a:lnTo>
                  <a:lnTo>
                    <a:pt x="398" y="1612"/>
                  </a:lnTo>
                  <a:lnTo>
                    <a:pt x="396" y="1617"/>
                  </a:lnTo>
                  <a:lnTo>
                    <a:pt x="392" y="1622"/>
                  </a:lnTo>
                  <a:lnTo>
                    <a:pt x="392" y="1622"/>
                  </a:lnTo>
                  <a:lnTo>
                    <a:pt x="388" y="1627"/>
                  </a:lnTo>
                  <a:lnTo>
                    <a:pt x="386" y="1632"/>
                  </a:lnTo>
                  <a:lnTo>
                    <a:pt x="382" y="1644"/>
                  </a:lnTo>
                  <a:lnTo>
                    <a:pt x="381" y="1655"/>
                  </a:lnTo>
                  <a:lnTo>
                    <a:pt x="381" y="1659"/>
                  </a:lnTo>
                  <a:lnTo>
                    <a:pt x="382" y="1663"/>
                  </a:lnTo>
                  <a:lnTo>
                    <a:pt x="382" y="1663"/>
                  </a:lnTo>
                  <a:lnTo>
                    <a:pt x="384" y="1668"/>
                  </a:lnTo>
                  <a:lnTo>
                    <a:pt x="388" y="1673"/>
                  </a:lnTo>
                  <a:lnTo>
                    <a:pt x="392" y="1677"/>
                  </a:lnTo>
                  <a:lnTo>
                    <a:pt x="397" y="1678"/>
                  </a:lnTo>
                  <a:lnTo>
                    <a:pt x="397" y="1678"/>
                  </a:lnTo>
                  <a:lnTo>
                    <a:pt x="408" y="1677"/>
                  </a:lnTo>
                  <a:lnTo>
                    <a:pt x="426" y="1673"/>
                  </a:lnTo>
                  <a:lnTo>
                    <a:pt x="445" y="1669"/>
                  </a:lnTo>
                  <a:lnTo>
                    <a:pt x="455" y="1668"/>
                  </a:lnTo>
                  <a:lnTo>
                    <a:pt x="463" y="1668"/>
                  </a:lnTo>
                  <a:lnTo>
                    <a:pt x="463" y="1668"/>
                  </a:lnTo>
                  <a:lnTo>
                    <a:pt x="474" y="1668"/>
                  </a:lnTo>
                  <a:lnTo>
                    <a:pt x="483" y="1665"/>
                  </a:lnTo>
                  <a:lnTo>
                    <a:pt x="490" y="1663"/>
                  </a:lnTo>
                  <a:lnTo>
                    <a:pt x="498" y="1658"/>
                  </a:lnTo>
                  <a:lnTo>
                    <a:pt x="498" y="1658"/>
                  </a:lnTo>
                  <a:lnTo>
                    <a:pt x="503" y="1654"/>
                  </a:lnTo>
                  <a:lnTo>
                    <a:pt x="507" y="1649"/>
                  </a:lnTo>
                  <a:lnTo>
                    <a:pt x="509" y="1643"/>
                  </a:lnTo>
                  <a:lnTo>
                    <a:pt x="513" y="1635"/>
                  </a:lnTo>
                  <a:lnTo>
                    <a:pt x="517" y="1616"/>
                  </a:lnTo>
                  <a:lnTo>
                    <a:pt x="518" y="1597"/>
                  </a:lnTo>
                  <a:lnTo>
                    <a:pt x="518" y="1557"/>
                  </a:lnTo>
                  <a:lnTo>
                    <a:pt x="518" y="1557"/>
                  </a:lnTo>
                  <a:lnTo>
                    <a:pt x="518" y="1539"/>
                  </a:lnTo>
                  <a:lnTo>
                    <a:pt x="519" y="1531"/>
                  </a:lnTo>
                  <a:lnTo>
                    <a:pt x="518" y="1526"/>
                  </a:lnTo>
                  <a:lnTo>
                    <a:pt x="518" y="1526"/>
                  </a:lnTo>
                  <a:lnTo>
                    <a:pt x="513" y="1501"/>
                  </a:lnTo>
                  <a:lnTo>
                    <a:pt x="508" y="1481"/>
                  </a:lnTo>
                  <a:lnTo>
                    <a:pt x="508" y="1481"/>
                  </a:lnTo>
                  <a:lnTo>
                    <a:pt x="513" y="1464"/>
                  </a:lnTo>
                  <a:lnTo>
                    <a:pt x="523" y="1427"/>
                  </a:lnTo>
                  <a:lnTo>
                    <a:pt x="528" y="1403"/>
                  </a:lnTo>
                  <a:lnTo>
                    <a:pt x="532" y="1380"/>
                  </a:lnTo>
                  <a:lnTo>
                    <a:pt x="533" y="1358"/>
                  </a:lnTo>
                  <a:lnTo>
                    <a:pt x="534" y="1348"/>
                  </a:lnTo>
                  <a:lnTo>
                    <a:pt x="533" y="1339"/>
                  </a:lnTo>
                  <a:lnTo>
                    <a:pt x="533" y="1339"/>
                  </a:lnTo>
                  <a:lnTo>
                    <a:pt x="528" y="1307"/>
                  </a:lnTo>
                  <a:lnTo>
                    <a:pt x="521" y="1275"/>
                  </a:lnTo>
                  <a:lnTo>
                    <a:pt x="512" y="1246"/>
                  </a:lnTo>
                  <a:lnTo>
                    <a:pt x="508" y="1233"/>
                  </a:lnTo>
                  <a:lnTo>
                    <a:pt x="503" y="1223"/>
                  </a:lnTo>
                  <a:lnTo>
                    <a:pt x="503" y="1223"/>
                  </a:lnTo>
                  <a:lnTo>
                    <a:pt x="500" y="1216"/>
                  </a:lnTo>
                  <a:lnTo>
                    <a:pt x="499" y="1206"/>
                  </a:lnTo>
                  <a:lnTo>
                    <a:pt x="498" y="1194"/>
                  </a:lnTo>
                  <a:lnTo>
                    <a:pt x="498" y="1180"/>
                  </a:lnTo>
                  <a:lnTo>
                    <a:pt x="499" y="1154"/>
                  </a:lnTo>
                  <a:lnTo>
                    <a:pt x="500" y="1129"/>
                  </a:lnTo>
                  <a:lnTo>
                    <a:pt x="500" y="1129"/>
                  </a:lnTo>
                  <a:lnTo>
                    <a:pt x="518" y="1122"/>
                  </a:lnTo>
                  <a:lnTo>
                    <a:pt x="518" y="1122"/>
                  </a:lnTo>
                  <a:lnTo>
                    <a:pt x="536" y="1113"/>
                  </a:lnTo>
                  <a:lnTo>
                    <a:pt x="548" y="1107"/>
                  </a:lnTo>
                  <a:lnTo>
                    <a:pt x="548" y="1107"/>
                  </a:lnTo>
                  <a:lnTo>
                    <a:pt x="550" y="1107"/>
                  </a:lnTo>
                  <a:lnTo>
                    <a:pt x="551" y="1105"/>
                  </a:lnTo>
                  <a:lnTo>
                    <a:pt x="552" y="1098"/>
                  </a:lnTo>
                  <a:lnTo>
                    <a:pt x="553" y="1087"/>
                  </a:lnTo>
                  <a:lnTo>
                    <a:pt x="553" y="1087"/>
                  </a:lnTo>
                  <a:lnTo>
                    <a:pt x="552" y="1054"/>
                  </a:lnTo>
                  <a:lnTo>
                    <a:pt x="550" y="995"/>
                  </a:lnTo>
                  <a:lnTo>
                    <a:pt x="545" y="929"/>
                  </a:lnTo>
                  <a:lnTo>
                    <a:pt x="542" y="897"/>
                  </a:lnTo>
                  <a:lnTo>
                    <a:pt x="538" y="870"/>
                  </a:lnTo>
                  <a:lnTo>
                    <a:pt x="538" y="870"/>
                  </a:lnTo>
                  <a:lnTo>
                    <a:pt x="536" y="857"/>
                  </a:lnTo>
                  <a:lnTo>
                    <a:pt x="532" y="844"/>
                  </a:lnTo>
                  <a:lnTo>
                    <a:pt x="523" y="819"/>
                  </a:lnTo>
                  <a:lnTo>
                    <a:pt x="512" y="794"/>
                  </a:lnTo>
                  <a:lnTo>
                    <a:pt x="499" y="771"/>
                  </a:lnTo>
                  <a:lnTo>
                    <a:pt x="488" y="752"/>
                  </a:lnTo>
                  <a:lnTo>
                    <a:pt x="478" y="737"/>
                  </a:lnTo>
                  <a:lnTo>
                    <a:pt x="468" y="723"/>
                  </a:lnTo>
                  <a:lnTo>
                    <a:pt x="503" y="703"/>
                  </a:lnTo>
                  <a:lnTo>
                    <a:pt x="437" y="541"/>
                  </a:lnTo>
                  <a:lnTo>
                    <a:pt x="437" y="541"/>
                  </a:lnTo>
                  <a:lnTo>
                    <a:pt x="446" y="415"/>
                  </a:lnTo>
                  <a:lnTo>
                    <a:pt x="453" y="324"/>
                  </a:lnTo>
                  <a:lnTo>
                    <a:pt x="455" y="291"/>
                  </a:lnTo>
                  <a:lnTo>
                    <a:pt x="458" y="274"/>
                  </a:lnTo>
                  <a:lnTo>
                    <a:pt x="458" y="274"/>
                  </a:lnTo>
                  <a:lnTo>
                    <a:pt x="459" y="265"/>
                  </a:lnTo>
                  <a:lnTo>
                    <a:pt x="458" y="253"/>
                  </a:lnTo>
                  <a:lnTo>
                    <a:pt x="455" y="241"/>
                  </a:lnTo>
                  <a:lnTo>
                    <a:pt x="451" y="227"/>
                  </a:lnTo>
                  <a:lnTo>
                    <a:pt x="444" y="204"/>
                  </a:lnTo>
                  <a:lnTo>
                    <a:pt x="440" y="197"/>
                  </a:lnTo>
                  <a:lnTo>
                    <a:pt x="437" y="193"/>
                  </a:lnTo>
                  <a:lnTo>
                    <a:pt x="437" y="193"/>
                  </a:lnTo>
                  <a:lnTo>
                    <a:pt x="434" y="190"/>
                  </a:lnTo>
                  <a:lnTo>
                    <a:pt x="427" y="189"/>
                  </a:lnTo>
                  <a:lnTo>
                    <a:pt x="408" y="185"/>
                  </a:lnTo>
                  <a:lnTo>
                    <a:pt x="391" y="181"/>
                  </a:lnTo>
                  <a:lnTo>
                    <a:pt x="377" y="178"/>
                  </a:lnTo>
                  <a:lnTo>
                    <a:pt x="377" y="178"/>
                  </a:lnTo>
                  <a:lnTo>
                    <a:pt x="364" y="175"/>
                  </a:lnTo>
                  <a:lnTo>
                    <a:pt x="348" y="174"/>
                  </a:lnTo>
                  <a:lnTo>
                    <a:pt x="333" y="174"/>
                  </a:lnTo>
                  <a:lnTo>
                    <a:pt x="326" y="175"/>
                  </a:lnTo>
                  <a:lnTo>
                    <a:pt x="321" y="178"/>
                  </a:lnTo>
                  <a:lnTo>
                    <a:pt x="321" y="178"/>
                  </a:lnTo>
                  <a:lnTo>
                    <a:pt x="314" y="183"/>
                  </a:lnTo>
                  <a:lnTo>
                    <a:pt x="306" y="187"/>
                  </a:lnTo>
                  <a:lnTo>
                    <a:pt x="295" y="190"/>
                  </a:lnTo>
                  <a:lnTo>
                    <a:pt x="281" y="193"/>
                  </a:lnTo>
                  <a:lnTo>
                    <a:pt x="281" y="193"/>
                  </a:lnTo>
                  <a:lnTo>
                    <a:pt x="269" y="194"/>
                  </a:lnTo>
                  <a:lnTo>
                    <a:pt x="261" y="197"/>
                  </a:lnTo>
                  <a:lnTo>
                    <a:pt x="256" y="198"/>
                  </a:lnTo>
                  <a:lnTo>
                    <a:pt x="256" y="198"/>
                  </a:lnTo>
                  <a:lnTo>
                    <a:pt x="245" y="187"/>
                  </a:lnTo>
                  <a:lnTo>
                    <a:pt x="245" y="187"/>
                  </a:lnTo>
                  <a:lnTo>
                    <a:pt x="238" y="181"/>
                  </a:lnTo>
                  <a:lnTo>
                    <a:pt x="232" y="175"/>
                  </a:lnTo>
                  <a:lnTo>
                    <a:pt x="227" y="169"/>
                  </a:lnTo>
                  <a:lnTo>
                    <a:pt x="226" y="165"/>
                  </a:lnTo>
                  <a:lnTo>
                    <a:pt x="226" y="163"/>
                  </a:lnTo>
                  <a:lnTo>
                    <a:pt x="226" y="163"/>
                  </a:lnTo>
                  <a:lnTo>
                    <a:pt x="229" y="139"/>
                  </a:lnTo>
                  <a:lnTo>
                    <a:pt x="232" y="122"/>
                  </a:lnTo>
                  <a:lnTo>
                    <a:pt x="232" y="111"/>
                  </a:lnTo>
                  <a:lnTo>
                    <a:pt x="231" y="102"/>
                  </a:lnTo>
                  <a:lnTo>
                    <a:pt x="231" y="102"/>
                  </a:lnTo>
                  <a:lnTo>
                    <a:pt x="229" y="94"/>
                  </a:lnTo>
                  <a:lnTo>
                    <a:pt x="231" y="88"/>
                  </a:lnTo>
                  <a:lnTo>
                    <a:pt x="232" y="82"/>
                  </a:lnTo>
                  <a:lnTo>
                    <a:pt x="231" y="77"/>
                  </a:lnTo>
                  <a:lnTo>
                    <a:pt x="231" y="77"/>
                  </a:lnTo>
                  <a:lnTo>
                    <a:pt x="227" y="68"/>
                  </a:lnTo>
                  <a:lnTo>
                    <a:pt x="226" y="64"/>
                  </a:lnTo>
                  <a:lnTo>
                    <a:pt x="223" y="63"/>
                  </a:lnTo>
                  <a:lnTo>
                    <a:pt x="223" y="63"/>
                  </a:lnTo>
                  <a:lnTo>
                    <a:pt x="222" y="64"/>
                  </a:lnTo>
                  <a:lnTo>
                    <a:pt x="219" y="68"/>
                  </a:lnTo>
                  <a:lnTo>
                    <a:pt x="217" y="78"/>
                  </a:lnTo>
                  <a:lnTo>
                    <a:pt x="213" y="92"/>
                  </a:lnTo>
                  <a:lnTo>
                    <a:pt x="213" y="9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26">
              <a:extLst>
                <a:ext uri="{FF2B5EF4-FFF2-40B4-BE49-F238E27FC236}">
                  <a16:creationId xmlns:a16="http://schemas.microsoft.com/office/drawing/2014/main" id="{D6DC745F-5701-0774-A082-FAF465191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0" y="1858963"/>
              <a:ext cx="225425" cy="254000"/>
            </a:xfrm>
            <a:custGeom>
              <a:avLst/>
              <a:gdLst>
                <a:gd name="T0" fmla="*/ 105 w 142"/>
                <a:gd name="T1" fmla="*/ 24 h 160"/>
                <a:gd name="T2" fmla="*/ 111 w 142"/>
                <a:gd name="T3" fmla="*/ 25 h 160"/>
                <a:gd name="T4" fmla="*/ 133 w 142"/>
                <a:gd name="T5" fmla="*/ 32 h 160"/>
                <a:gd name="T6" fmla="*/ 142 w 142"/>
                <a:gd name="T7" fmla="*/ 39 h 160"/>
                <a:gd name="T8" fmla="*/ 140 w 142"/>
                <a:gd name="T9" fmla="*/ 44 h 160"/>
                <a:gd name="T10" fmla="*/ 137 w 142"/>
                <a:gd name="T11" fmla="*/ 51 h 160"/>
                <a:gd name="T12" fmla="*/ 134 w 142"/>
                <a:gd name="T13" fmla="*/ 59 h 160"/>
                <a:gd name="T14" fmla="*/ 130 w 142"/>
                <a:gd name="T15" fmla="*/ 59 h 160"/>
                <a:gd name="T16" fmla="*/ 108 w 142"/>
                <a:gd name="T17" fmla="*/ 53 h 160"/>
                <a:gd name="T18" fmla="*/ 90 w 142"/>
                <a:gd name="T19" fmla="*/ 46 h 160"/>
                <a:gd name="T20" fmla="*/ 123 w 142"/>
                <a:gd name="T21" fmla="*/ 103 h 160"/>
                <a:gd name="T22" fmla="*/ 130 w 142"/>
                <a:gd name="T23" fmla="*/ 120 h 160"/>
                <a:gd name="T24" fmla="*/ 130 w 142"/>
                <a:gd name="T25" fmla="*/ 123 h 160"/>
                <a:gd name="T26" fmla="*/ 124 w 142"/>
                <a:gd name="T27" fmla="*/ 131 h 160"/>
                <a:gd name="T28" fmla="*/ 110 w 142"/>
                <a:gd name="T29" fmla="*/ 137 h 160"/>
                <a:gd name="T30" fmla="*/ 105 w 142"/>
                <a:gd name="T31" fmla="*/ 140 h 160"/>
                <a:gd name="T32" fmla="*/ 99 w 142"/>
                <a:gd name="T33" fmla="*/ 149 h 160"/>
                <a:gd name="T34" fmla="*/ 95 w 142"/>
                <a:gd name="T35" fmla="*/ 149 h 160"/>
                <a:gd name="T36" fmla="*/ 90 w 142"/>
                <a:gd name="T37" fmla="*/ 135 h 160"/>
                <a:gd name="T38" fmla="*/ 77 w 142"/>
                <a:gd name="T39" fmla="*/ 77 h 160"/>
                <a:gd name="T40" fmla="*/ 75 w 142"/>
                <a:gd name="T41" fmla="*/ 145 h 160"/>
                <a:gd name="T42" fmla="*/ 56 w 142"/>
                <a:gd name="T43" fmla="*/ 154 h 160"/>
                <a:gd name="T44" fmla="*/ 37 w 142"/>
                <a:gd name="T45" fmla="*/ 160 h 160"/>
                <a:gd name="T46" fmla="*/ 34 w 142"/>
                <a:gd name="T47" fmla="*/ 160 h 160"/>
                <a:gd name="T48" fmla="*/ 36 w 142"/>
                <a:gd name="T49" fmla="*/ 142 h 160"/>
                <a:gd name="T50" fmla="*/ 50 w 142"/>
                <a:gd name="T51" fmla="*/ 54 h 160"/>
                <a:gd name="T52" fmla="*/ 36 w 142"/>
                <a:gd name="T53" fmla="*/ 85 h 160"/>
                <a:gd name="T54" fmla="*/ 21 w 142"/>
                <a:gd name="T55" fmla="*/ 116 h 160"/>
                <a:gd name="T56" fmla="*/ 18 w 142"/>
                <a:gd name="T57" fmla="*/ 111 h 160"/>
                <a:gd name="T58" fmla="*/ 5 w 142"/>
                <a:gd name="T59" fmla="*/ 93 h 160"/>
                <a:gd name="T60" fmla="*/ 0 w 142"/>
                <a:gd name="T61" fmla="*/ 91 h 160"/>
                <a:gd name="T62" fmla="*/ 2 w 142"/>
                <a:gd name="T63" fmla="*/ 87 h 160"/>
                <a:gd name="T64" fmla="*/ 26 w 142"/>
                <a:gd name="T65" fmla="*/ 45 h 160"/>
                <a:gd name="T66" fmla="*/ 72 w 142"/>
                <a:gd name="T67" fmla="*/ 1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2" h="160">
                  <a:moveTo>
                    <a:pt x="72" y="17"/>
                  </a:moveTo>
                  <a:lnTo>
                    <a:pt x="105" y="24"/>
                  </a:lnTo>
                  <a:lnTo>
                    <a:pt x="105" y="24"/>
                  </a:lnTo>
                  <a:lnTo>
                    <a:pt x="111" y="25"/>
                  </a:lnTo>
                  <a:lnTo>
                    <a:pt x="125" y="29"/>
                  </a:lnTo>
                  <a:lnTo>
                    <a:pt x="133" y="32"/>
                  </a:lnTo>
                  <a:lnTo>
                    <a:pt x="138" y="35"/>
                  </a:lnTo>
                  <a:lnTo>
                    <a:pt x="142" y="39"/>
                  </a:lnTo>
                  <a:lnTo>
                    <a:pt x="142" y="41"/>
                  </a:lnTo>
                  <a:lnTo>
                    <a:pt x="140" y="44"/>
                  </a:lnTo>
                  <a:lnTo>
                    <a:pt x="140" y="44"/>
                  </a:lnTo>
                  <a:lnTo>
                    <a:pt x="137" y="51"/>
                  </a:lnTo>
                  <a:lnTo>
                    <a:pt x="135" y="56"/>
                  </a:lnTo>
                  <a:lnTo>
                    <a:pt x="134" y="59"/>
                  </a:lnTo>
                  <a:lnTo>
                    <a:pt x="130" y="59"/>
                  </a:lnTo>
                  <a:lnTo>
                    <a:pt x="130" y="59"/>
                  </a:lnTo>
                  <a:lnTo>
                    <a:pt x="121" y="56"/>
                  </a:lnTo>
                  <a:lnTo>
                    <a:pt x="108" y="53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109" y="79"/>
                  </a:lnTo>
                  <a:lnTo>
                    <a:pt x="123" y="103"/>
                  </a:lnTo>
                  <a:lnTo>
                    <a:pt x="128" y="113"/>
                  </a:lnTo>
                  <a:lnTo>
                    <a:pt x="130" y="120"/>
                  </a:lnTo>
                  <a:lnTo>
                    <a:pt x="130" y="120"/>
                  </a:lnTo>
                  <a:lnTo>
                    <a:pt x="130" y="123"/>
                  </a:lnTo>
                  <a:lnTo>
                    <a:pt x="128" y="127"/>
                  </a:lnTo>
                  <a:lnTo>
                    <a:pt x="124" y="131"/>
                  </a:lnTo>
                  <a:lnTo>
                    <a:pt x="120" y="133"/>
                  </a:lnTo>
                  <a:lnTo>
                    <a:pt x="110" y="137"/>
                  </a:lnTo>
                  <a:lnTo>
                    <a:pt x="105" y="140"/>
                  </a:lnTo>
                  <a:lnTo>
                    <a:pt x="105" y="140"/>
                  </a:lnTo>
                  <a:lnTo>
                    <a:pt x="103" y="144"/>
                  </a:lnTo>
                  <a:lnTo>
                    <a:pt x="99" y="149"/>
                  </a:lnTo>
                  <a:lnTo>
                    <a:pt x="96" y="150"/>
                  </a:lnTo>
                  <a:lnTo>
                    <a:pt x="95" y="149"/>
                  </a:lnTo>
                  <a:lnTo>
                    <a:pt x="92" y="144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77" y="77"/>
                  </a:lnTo>
                  <a:lnTo>
                    <a:pt x="68" y="43"/>
                  </a:lnTo>
                  <a:lnTo>
                    <a:pt x="75" y="145"/>
                  </a:lnTo>
                  <a:lnTo>
                    <a:pt x="75" y="145"/>
                  </a:lnTo>
                  <a:lnTo>
                    <a:pt x="56" y="154"/>
                  </a:lnTo>
                  <a:lnTo>
                    <a:pt x="42" y="159"/>
                  </a:lnTo>
                  <a:lnTo>
                    <a:pt x="37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55"/>
                  </a:lnTo>
                  <a:lnTo>
                    <a:pt x="36" y="142"/>
                  </a:lnTo>
                  <a:lnTo>
                    <a:pt x="41" y="106"/>
                  </a:lnTo>
                  <a:lnTo>
                    <a:pt x="50" y="54"/>
                  </a:lnTo>
                  <a:lnTo>
                    <a:pt x="50" y="54"/>
                  </a:lnTo>
                  <a:lnTo>
                    <a:pt x="36" y="85"/>
                  </a:lnTo>
                  <a:lnTo>
                    <a:pt x="26" y="107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18" y="111"/>
                  </a:lnTo>
                  <a:lnTo>
                    <a:pt x="12" y="102"/>
                  </a:lnTo>
                  <a:lnTo>
                    <a:pt x="5" y="93"/>
                  </a:lnTo>
                  <a:lnTo>
                    <a:pt x="3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2" y="87"/>
                  </a:lnTo>
                  <a:lnTo>
                    <a:pt x="7" y="77"/>
                  </a:lnTo>
                  <a:lnTo>
                    <a:pt x="26" y="45"/>
                  </a:lnTo>
                  <a:lnTo>
                    <a:pt x="55" y="0"/>
                  </a:lnTo>
                  <a:lnTo>
                    <a:pt x="72" y="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F03FC259-3FF2-DDD6-C387-2ED0F1318EA7}"/>
              </a:ext>
            </a:extLst>
          </p:cNvPr>
          <p:cNvGrpSpPr/>
          <p:nvPr/>
        </p:nvGrpSpPr>
        <p:grpSpPr>
          <a:xfrm>
            <a:off x="1291709" y="926432"/>
            <a:ext cx="1440874" cy="2597234"/>
            <a:chOff x="1071563" y="676275"/>
            <a:chExt cx="1624013" cy="2927350"/>
          </a:xfrm>
        </p:grpSpPr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id="{4BB30BC0-7A05-5751-9858-E131FF7EDB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563" y="676275"/>
              <a:ext cx="1624013" cy="2927350"/>
            </a:xfrm>
            <a:custGeom>
              <a:avLst/>
              <a:gdLst>
                <a:gd name="T0" fmla="*/ 578 w 1023"/>
                <a:gd name="T1" fmla="*/ 118 h 1844"/>
                <a:gd name="T2" fmla="*/ 523 w 1023"/>
                <a:gd name="T3" fmla="*/ 90 h 1844"/>
                <a:gd name="T4" fmla="*/ 471 w 1023"/>
                <a:gd name="T5" fmla="*/ 101 h 1844"/>
                <a:gd name="T6" fmla="*/ 452 w 1023"/>
                <a:gd name="T7" fmla="*/ 111 h 1844"/>
                <a:gd name="T8" fmla="*/ 406 w 1023"/>
                <a:gd name="T9" fmla="*/ 162 h 1844"/>
                <a:gd name="T10" fmla="*/ 403 w 1023"/>
                <a:gd name="T11" fmla="*/ 296 h 1844"/>
                <a:gd name="T12" fmla="*/ 378 w 1023"/>
                <a:gd name="T13" fmla="*/ 385 h 1844"/>
                <a:gd name="T14" fmla="*/ 345 w 1023"/>
                <a:gd name="T15" fmla="*/ 460 h 1844"/>
                <a:gd name="T16" fmla="*/ 217 w 1023"/>
                <a:gd name="T17" fmla="*/ 668 h 1844"/>
                <a:gd name="T18" fmla="*/ 106 w 1023"/>
                <a:gd name="T19" fmla="*/ 824 h 1844"/>
                <a:gd name="T20" fmla="*/ 14 w 1023"/>
                <a:gd name="T21" fmla="*/ 957 h 1844"/>
                <a:gd name="T22" fmla="*/ 25 w 1023"/>
                <a:gd name="T23" fmla="*/ 966 h 1844"/>
                <a:gd name="T24" fmla="*/ 0 w 1023"/>
                <a:gd name="T25" fmla="*/ 995 h 1844"/>
                <a:gd name="T26" fmla="*/ 25 w 1023"/>
                <a:gd name="T27" fmla="*/ 990 h 1844"/>
                <a:gd name="T28" fmla="*/ 16 w 1023"/>
                <a:gd name="T29" fmla="*/ 1016 h 1844"/>
                <a:gd name="T30" fmla="*/ 30 w 1023"/>
                <a:gd name="T31" fmla="*/ 1020 h 1844"/>
                <a:gd name="T32" fmla="*/ 65 w 1023"/>
                <a:gd name="T33" fmla="*/ 1026 h 1844"/>
                <a:gd name="T34" fmla="*/ 104 w 1023"/>
                <a:gd name="T35" fmla="*/ 998 h 1844"/>
                <a:gd name="T36" fmla="*/ 147 w 1023"/>
                <a:gd name="T37" fmla="*/ 1001 h 1844"/>
                <a:gd name="T38" fmla="*/ 162 w 1023"/>
                <a:gd name="T39" fmla="*/ 990 h 1844"/>
                <a:gd name="T40" fmla="*/ 171 w 1023"/>
                <a:gd name="T41" fmla="*/ 890 h 1844"/>
                <a:gd name="T42" fmla="*/ 234 w 1023"/>
                <a:gd name="T43" fmla="*/ 860 h 1844"/>
                <a:gd name="T44" fmla="*/ 261 w 1023"/>
                <a:gd name="T45" fmla="*/ 805 h 1844"/>
                <a:gd name="T46" fmla="*/ 459 w 1023"/>
                <a:gd name="T47" fmla="*/ 839 h 1844"/>
                <a:gd name="T48" fmla="*/ 422 w 1023"/>
                <a:gd name="T49" fmla="*/ 966 h 1844"/>
                <a:gd name="T50" fmla="*/ 403 w 1023"/>
                <a:gd name="T51" fmla="*/ 1151 h 1844"/>
                <a:gd name="T52" fmla="*/ 479 w 1023"/>
                <a:gd name="T53" fmla="*/ 1309 h 1844"/>
                <a:gd name="T54" fmla="*/ 548 w 1023"/>
                <a:gd name="T55" fmla="*/ 1452 h 1844"/>
                <a:gd name="T56" fmla="*/ 515 w 1023"/>
                <a:gd name="T57" fmla="*/ 1613 h 1844"/>
                <a:gd name="T58" fmla="*/ 509 w 1023"/>
                <a:gd name="T59" fmla="*/ 1754 h 1844"/>
                <a:gd name="T60" fmla="*/ 512 w 1023"/>
                <a:gd name="T61" fmla="*/ 1828 h 1844"/>
                <a:gd name="T62" fmla="*/ 680 w 1023"/>
                <a:gd name="T63" fmla="*/ 1844 h 1844"/>
                <a:gd name="T64" fmla="*/ 766 w 1023"/>
                <a:gd name="T65" fmla="*/ 1829 h 1844"/>
                <a:gd name="T66" fmla="*/ 771 w 1023"/>
                <a:gd name="T67" fmla="*/ 1799 h 1844"/>
                <a:gd name="T68" fmla="*/ 765 w 1023"/>
                <a:gd name="T69" fmla="*/ 1754 h 1844"/>
                <a:gd name="T70" fmla="*/ 721 w 1023"/>
                <a:gd name="T71" fmla="*/ 1733 h 1844"/>
                <a:gd name="T72" fmla="*/ 668 w 1023"/>
                <a:gd name="T73" fmla="*/ 1727 h 1844"/>
                <a:gd name="T74" fmla="*/ 630 w 1023"/>
                <a:gd name="T75" fmla="*/ 1708 h 1844"/>
                <a:gd name="T76" fmla="*/ 635 w 1023"/>
                <a:gd name="T77" fmla="*/ 1587 h 1844"/>
                <a:gd name="T78" fmla="*/ 696 w 1023"/>
                <a:gd name="T79" fmla="*/ 1349 h 1844"/>
                <a:gd name="T80" fmla="*/ 760 w 1023"/>
                <a:gd name="T81" fmla="*/ 1103 h 1844"/>
                <a:gd name="T82" fmla="*/ 716 w 1023"/>
                <a:gd name="T83" fmla="*/ 756 h 1844"/>
                <a:gd name="T84" fmla="*/ 708 w 1023"/>
                <a:gd name="T85" fmla="*/ 583 h 1844"/>
                <a:gd name="T86" fmla="*/ 917 w 1023"/>
                <a:gd name="T87" fmla="*/ 304 h 1844"/>
                <a:gd name="T88" fmla="*/ 968 w 1023"/>
                <a:gd name="T89" fmla="*/ 234 h 1844"/>
                <a:gd name="T90" fmla="*/ 988 w 1023"/>
                <a:gd name="T91" fmla="*/ 193 h 1844"/>
                <a:gd name="T92" fmla="*/ 1023 w 1023"/>
                <a:gd name="T93" fmla="*/ 168 h 1844"/>
                <a:gd name="T94" fmla="*/ 1012 w 1023"/>
                <a:gd name="T95" fmla="*/ 66 h 1844"/>
                <a:gd name="T96" fmla="*/ 1003 w 1023"/>
                <a:gd name="T97" fmla="*/ 6 h 1844"/>
                <a:gd name="T98" fmla="*/ 975 w 1023"/>
                <a:gd name="T99" fmla="*/ 123 h 1844"/>
                <a:gd name="T100" fmla="*/ 938 w 1023"/>
                <a:gd name="T101" fmla="*/ 160 h 1844"/>
                <a:gd name="T102" fmla="*/ 909 w 1023"/>
                <a:gd name="T103" fmla="*/ 159 h 1844"/>
                <a:gd name="T104" fmla="*/ 862 w 1023"/>
                <a:gd name="T105" fmla="*/ 208 h 1844"/>
                <a:gd name="T106" fmla="*/ 640 w 1023"/>
                <a:gd name="T107" fmla="*/ 354 h 1844"/>
                <a:gd name="T108" fmla="*/ 655 w 1023"/>
                <a:gd name="T109" fmla="*/ 274 h 1844"/>
                <a:gd name="T110" fmla="*/ 615 w 1023"/>
                <a:gd name="T111" fmla="*/ 213 h 1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3" h="1844">
                  <a:moveTo>
                    <a:pt x="606" y="127"/>
                  </a:moveTo>
                  <a:lnTo>
                    <a:pt x="606" y="127"/>
                  </a:lnTo>
                  <a:lnTo>
                    <a:pt x="605" y="127"/>
                  </a:lnTo>
                  <a:lnTo>
                    <a:pt x="597" y="127"/>
                  </a:lnTo>
                  <a:lnTo>
                    <a:pt x="592" y="125"/>
                  </a:lnTo>
                  <a:lnTo>
                    <a:pt x="586" y="122"/>
                  </a:lnTo>
                  <a:lnTo>
                    <a:pt x="578" y="118"/>
                  </a:lnTo>
                  <a:lnTo>
                    <a:pt x="570" y="112"/>
                  </a:lnTo>
                  <a:lnTo>
                    <a:pt x="570" y="112"/>
                  </a:lnTo>
                  <a:lnTo>
                    <a:pt x="561" y="106"/>
                  </a:lnTo>
                  <a:lnTo>
                    <a:pt x="551" y="101"/>
                  </a:lnTo>
                  <a:lnTo>
                    <a:pt x="542" y="96"/>
                  </a:lnTo>
                  <a:lnTo>
                    <a:pt x="532" y="93"/>
                  </a:lnTo>
                  <a:lnTo>
                    <a:pt x="523" y="90"/>
                  </a:lnTo>
                  <a:lnTo>
                    <a:pt x="513" y="90"/>
                  </a:lnTo>
                  <a:lnTo>
                    <a:pt x="504" y="90"/>
                  </a:lnTo>
                  <a:lnTo>
                    <a:pt x="494" y="92"/>
                  </a:lnTo>
                  <a:lnTo>
                    <a:pt x="494" y="92"/>
                  </a:lnTo>
                  <a:lnTo>
                    <a:pt x="485" y="94"/>
                  </a:lnTo>
                  <a:lnTo>
                    <a:pt x="478" y="97"/>
                  </a:lnTo>
                  <a:lnTo>
                    <a:pt x="471" y="101"/>
                  </a:lnTo>
                  <a:lnTo>
                    <a:pt x="467" y="103"/>
                  </a:lnTo>
                  <a:lnTo>
                    <a:pt x="461" y="109"/>
                  </a:lnTo>
                  <a:lnTo>
                    <a:pt x="459" y="112"/>
                  </a:lnTo>
                  <a:lnTo>
                    <a:pt x="459" y="112"/>
                  </a:lnTo>
                  <a:lnTo>
                    <a:pt x="457" y="111"/>
                  </a:lnTo>
                  <a:lnTo>
                    <a:pt x="456" y="111"/>
                  </a:lnTo>
                  <a:lnTo>
                    <a:pt x="452" y="111"/>
                  </a:lnTo>
                  <a:lnTo>
                    <a:pt x="449" y="113"/>
                  </a:lnTo>
                  <a:lnTo>
                    <a:pt x="442" y="118"/>
                  </a:lnTo>
                  <a:lnTo>
                    <a:pt x="433" y="126"/>
                  </a:lnTo>
                  <a:lnTo>
                    <a:pt x="423" y="137"/>
                  </a:lnTo>
                  <a:lnTo>
                    <a:pt x="423" y="137"/>
                  </a:lnTo>
                  <a:lnTo>
                    <a:pt x="413" y="150"/>
                  </a:lnTo>
                  <a:lnTo>
                    <a:pt x="406" y="162"/>
                  </a:lnTo>
                  <a:lnTo>
                    <a:pt x="401" y="175"/>
                  </a:lnTo>
                  <a:lnTo>
                    <a:pt x="398" y="188"/>
                  </a:lnTo>
                  <a:lnTo>
                    <a:pt x="396" y="202"/>
                  </a:lnTo>
                  <a:lnTo>
                    <a:pt x="396" y="215"/>
                  </a:lnTo>
                  <a:lnTo>
                    <a:pt x="398" y="248"/>
                  </a:lnTo>
                  <a:lnTo>
                    <a:pt x="398" y="248"/>
                  </a:lnTo>
                  <a:lnTo>
                    <a:pt x="403" y="296"/>
                  </a:lnTo>
                  <a:lnTo>
                    <a:pt x="403" y="309"/>
                  </a:lnTo>
                  <a:lnTo>
                    <a:pt x="403" y="319"/>
                  </a:lnTo>
                  <a:lnTo>
                    <a:pt x="403" y="319"/>
                  </a:lnTo>
                  <a:lnTo>
                    <a:pt x="401" y="332"/>
                  </a:lnTo>
                  <a:lnTo>
                    <a:pt x="396" y="347"/>
                  </a:lnTo>
                  <a:lnTo>
                    <a:pt x="388" y="365"/>
                  </a:lnTo>
                  <a:lnTo>
                    <a:pt x="378" y="385"/>
                  </a:lnTo>
                  <a:lnTo>
                    <a:pt x="408" y="370"/>
                  </a:lnTo>
                  <a:lnTo>
                    <a:pt x="388" y="395"/>
                  </a:lnTo>
                  <a:lnTo>
                    <a:pt x="388" y="395"/>
                  </a:lnTo>
                  <a:lnTo>
                    <a:pt x="386" y="400"/>
                  </a:lnTo>
                  <a:lnTo>
                    <a:pt x="378" y="410"/>
                  </a:lnTo>
                  <a:lnTo>
                    <a:pt x="378" y="410"/>
                  </a:lnTo>
                  <a:lnTo>
                    <a:pt x="345" y="460"/>
                  </a:lnTo>
                  <a:lnTo>
                    <a:pt x="302" y="526"/>
                  </a:lnTo>
                  <a:lnTo>
                    <a:pt x="302" y="526"/>
                  </a:lnTo>
                  <a:lnTo>
                    <a:pt x="283" y="556"/>
                  </a:lnTo>
                  <a:lnTo>
                    <a:pt x="259" y="598"/>
                  </a:lnTo>
                  <a:lnTo>
                    <a:pt x="236" y="640"/>
                  </a:lnTo>
                  <a:lnTo>
                    <a:pt x="224" y="656"/>
                  </a:lnTo>
                  <a:lnTo>
                    <a:pt x="217" y="668"/>
                  </a:lnTo>
                  <a:lnTo>
                    <a:pt x="217" y="668"/>
                  </a:lnTo>
                  <a:lnTo>
                    <a:pt x="193" y="698"/>
                  </a:lnTo>
                  <a:lnTo>
                    <a:pt x="156" y="747"/>
                  </a:lnTo>
                  <a:lnTo>
                    <a:pt x="122" y="795"/>
                  </a:lnTo>
                  <a:lnTo>
                    <a:pt x="111" y="813"/>
                  </a:lnTo>
                  <a:lnTo>
                    <a:pt x="106" y="824"/>
                  </a:lnTo>
                  <a:lnTo>
                    <a:pt x="106" y="824"/>
                  </a:lnTo>
                  <a:lnTo>
                    <a:pt x="103" y="838"/>
                  </a:lnTo>
                  <a:lnTo>
                    <a:pt x="102" y="849"/>
                  </a:lnTo>
                  <a:lnTo>
                    <a:pt x="101" y="860"/>
                  </a:lnTo>
                  <a:lnTo>
                    <a:pt x="75" y="885"/>
                  </a:lnTo>
                  <a:lnTo>
                    <a:pt x="75" y="885"/>
                  </a:lnTo>
                  <a:lnTo>
                    <a:pt x="39" y="928"/>
                  </a:lnTo>
                  <a:lnTo>
                    <a:pt x="14" y="957"/>
                  </a:lnTo>
                  <a:lnTo>
                    <a:pt x="6" y="967"/>
                  </a:lnTo>
                  <a:lnTo>
                    <a:pt x="5" y="969"/>
                  </a:lnTo>
                  <a:lnTo>
                    <a:pt x="5" y="971"/>
                  </a:lnTo>
                  <a:lnTo>
                    <a:pt x="5" y="971"/>
                  </a:lnTo>
                  <a:lnTo>
                    <a:pt x="10" y="971"/>
                  </a:lnTo>
                  <a:lnTo>
                    <a:pt x="17" y="968"/>
                  </a:lnTo>
                  <a:lnTo>
                    <a:pt x="25" y="966"/>
                  </a:lnTo>
                  <a:lnTo>
                    <a:pt x="25" y="966"/>
                  </a:lnTo>
                  <a:lnTo>
                    <a:pt x="20" y="969"/>
                  </a:lnTo>
                  <a:lnTo>
                    <a:pt x="11" y="977"/>
                  </a:lnTo>
                  <a:lnTo>
                    <a:pt x="6" y="982"/>
                  </a:lnTo>
                  <a:lnTo>
                    <a:pt x="1" y="987"/>
                  </a:lnTo>
                  <a:lnTo>
                    <a:pt x="0" y="992"/>
                  </a:lnTo>
                  <a:lnTo>
                    <a:pt x="0" y="995"/>
                  </a:lnTo>
                  <a:lnTo>
                    <a:pt x="0" y="996"/>
                  </a:lnTo>
                  <a:lnTo>
                    <a:pt x="0" y="996"/>
                  </a:lnTo>
                  <a:lnTo>
                    <a:pt x="1" y="997"/>
                  </a:lnTo>
                  <a:lnTo>
                    <a:pt x="4" y="997"/>
                  </a:lnTo>
                  <a:lnTo>
                    <a:pt x="9" y="996"/>
                  </a:lnTo>
                  <a:lnTo>
                    <a:pt x="16" y="993"/>
                  </a:lnTo>
                  <a:lnTo>
                    <a:pt x="25" y="990"/>
                  </a:lnTo>
                  <a:lnTo>
                    <a:pt x="39" y="979"/>
                  </a:lnTo>
                  <a:lnTo>
                    <a:pt x="45" y="976"/>
                  </a:lnTo>
                  <a:lnTo>
                    <a:pt x="45" y="976"/>
                  </a:lnTo>
                  <a:lnTo>
                    <a:pt x="39" y="983"/>
                  </a:lnTo>
                  <a:lnTo>
                    <a:pt x="26" y="998"/>
                  </a:lnTo>
                  <a:lnTo>
                    <a:pt x="21" y="1007"/>
                  </a:lnTo>
                  <a:lnTo>
                    <a:pt x="16" y="1016"/>
                  </a:lnTo>
                  <a:lnTo>
                    <a:pt x="14" y="1022"/>
                  </a:lnTo>
                  <a:lnTo>
                    <a:pt x="14" y="1025"/>
                  </a:lnTo>
                  <a:lnTo>
                    <a:pt x="15" y="1026"/>
                  </a:lnTo>
                  <a:lnTo>
                    <a:pt x="15" y="1026"/>
                  </a:lnTo>
                  <a:lnTo>
                    <a:pt x="17" y="1026"/>
                  </a:lnTo>
                  <a:lnTo>
                    <a:pt x="20" y="1026"/>
                  </a:lnTo>
                  <a:lnTo>
                    <a:pt x="30" y="1020"/>
                  </a:lnTo>
                  <a:lnTo>
                    <a:pt x="41" y="1011"/>
                  </a:lnTo>
                  <a:lnTo>
                    <a:pt x="54" y="1001"/>
                  </a:lnTo>
                  <a:lnTo>
                    <a:pt x="75" y="981"/>
                  </a:lnTo>
                  <a:lnTo>
                    <a:pt x="86" y="971"/>
                  </a:lnTo>
                  <a:lnTo>
                    <a:pt x="86" y="971"/>
                  </a:lnTo>
                  <a:lnTo>
                    <a:pt x="72" y="1003"/>
                  </a:lnTo>
                  <a:lnTo>
                    <a:pt x="65" y="1026"/>
                  </a:lnTo>
                  <a:lnTo>
                    <a:pt x="64" y="1034"/>
                  </a:lnTo>
                  <a:lnTo>
                    <a:pt x="64" y="1036"/>
                  </a:lnTo>
                  <a:lnTo>
                    <a:pt x="65" y="1036"/>
                  </a:lnTo>
                  <a:lnTo>
                    <a:pt x="65" y="1036"/>
                  </a:lnTo>
                  <a:lnTo>
                    <a:pt x="70" y="1033"/>
                  </a:lnTo>
                  <a:lnTo>
                    <a:pt x="80" y="1024"/>
                  </a:lnTo>
                  <a:lnTo>
                    <a:pt x="104" y="998"/>
                  </a:lnTo>
                  <a:lnTo>
                    <a:pt x="136" y="961"/>
                  </a:lnTo>
                  <a:lnTo>
                    <a:pt x="136" y="961"/>
                  </a:lnTo>
                  <a:lnTo>
                    <a:pt x="141" y="971"/>
                  </a:lnTo>
                  <a:lnTo>
                    <a:pt x="144" y="981"/>
                  </a:lnTo>
                  <a:lnTo>
                    <a:pt x="146" y="991"/>
                  </a:lnTo>
                  <a:lnTo>
                    <a:pt x="146" y="991"/>
                  </a:lnTo>
                  <a:lnTo>
                    <a:pt x="147" y="1001"/>
                  </a:lnTo>
                  <a:lnTo>
                    <a:pt x="150" y="1007"/>
                  </a:lnTo>
                  <a:lnTo>
                    <a:pt x="152" y="1010"/>
                  </a:lnTo>
                  <a:lnTo>
                    <a:pt x="154" y="1010"/>
                  </a:lnTo>
                  <a:lnTo>
                    <a:pt x="155" y="1009"/>
                  </a:lnTo>
                  <a:lnTo>
                    <a:pt x="156" y="1006"/>
                  </a:lnTo>
                  <a:lnTo>
                    <a:pt x="156" y="1006"/>
                  </a:lnTo>
                  <a:lnTo>
                    <a:pt x="162" y="990"/>
                  </a:lnTo>
                  <a:lnTo>
                    <a:pt x="165" y="978"/>
                  </a:lnTo>
                  <a:lnTo>
                    <a:pt x="166" y="966"/>
                  </a:lnTo>
                  <a:lnTo>
                    <a:pt x="166" y="966"/>
                  </a:lnTo>
                  <a:lnTo>
                    <a:pt x="167" y="949"/>
                  </a:lnTo>
                  <a:lnTo>
                    <a:pt x="169" y="930"/>
                  </a:lnTo>
                  <a:lnTo>
                    <a:pt x="171" y="910"/>
                  </a:lnTo>
                  <a:lnTo>
                    <a:pt x="171" y="890"/>
                  </a:lnTo>
                  <a:lnTo>
                    <a:pt x="181" y="875"/>
                  </a:lnTo>
                  <a:lnTo>
                    <a:pt x="212" y="875"/>
                  </a:lnTo>
                  <a:lnTo>
                    <a:pt x="212" y="875"/>
                  </a:lnTo>
                  <a:lnTo>
                    <a:pt x="215" y="873"/>
                  </a:lnTo>
                  <a:lnTo>
                    <a:pt x="220" y="871"/>
                  </a:lnTo>
                  <a:lnTo>
                    <a:pt x="227" y="866"/>
                  </a:lnTo>
                  <a:lnTo>
                    <a:pt x="234" y="860"/>
                  </a:lnTo>
                  <a:lnTo>
                    <a:pt x="239" y="852"/>
                  </a:lnTo>
                  <a:lnTo>
                    <a:pt x="246" y="844"/>
                  </a:lnTo>
                  <a:lnTo>
                    <a:pt x="249" y="837"/>
                  </a:lnTo>
                  <a:lnTo>
                    <a:pt x="252" y="829"/>
                  </a:lnTo>
                  <a:lnTo>
                    <a:pt x="252" y="829"/>
                  </a:lnTo>
                  <a:lnTo>
                    <a:pt x="254" y="819"/>
                  </a:lnTo>
                  <a:lnTo>
                    <a:pt x="261" y="805"/>
                  </a:lnTo>
                  <a:lnTo>
                    <a:pt x="276" y="771"/>
                  </a:lnTo>
                  <a:lnTo>
                    <a:pt x="297" y="728"/>
                  </a:lnTo>
                  <a:lnTo>
                    <a:pt x="403" y="602"/>
                  </a:lnTo>
                  <a:lnTo>
                    <a:pt x="438" y="698"/>
                  </a:lnTo>
                  <a:lnTo>
                    <a:pt x="423" y="824"/>
                  </a:lnTo>
                  <a:lnTo>
                    <a:pt x="459" y="839"/>
                  </a:lnTo>
                  <a:lnTo>
                    <a:pt x="459" y="839"/>
                  </a:lnTo>
                  <a:lnTo>
                    <a:pt x="457" y="842"/>
                  </a:lnTo>
                  <a:lnTo>
                    <a:pt x="452" y="853"/>
                  </a:lnTo>
                  <a:lnTo>
                    <a:pt x="445" y="876"/>
                  </a:lnTo>
                  <a:lnTo>
                    <a:pt x="433" y="915"/>
                  </a:lnTo>
                  <a:lnTo>
                    <a:pt x="433" y="915"/>
                  </a:lnTo>
                  <a:lnTo>
                    <a:pt x="427" y="939"/>
                  </a:lnTo>
                  <a:lnTo>
                    <a:pt x="422" y="966"/>
                  </a:lnTo>
                  <a:lnTo>
                    <a:pt x="418" y="991"/>
                  </a:lnTo>
                  <a:lnTo>
                    <a:pt x="416" y="1016"/>
                  </a:lnTo>
                  <a:lnTo>
                    <a:pt x="411" y="1065"/>
                  </a:lnTo>
                  <a:lnTo>
                    <a:pt x="408" y="1107"/>
                  </a:lnTo>
                  <a:lnTo>
                    <a:pt x="408" y="1107"/>
                  </a:lnTo>
                  <a:lnTo>
                    <a:pt x="407" y="1127"/>
                  </a:lnTo>
                  <a:lnTo>
                    <a:pt x="403" y="1151"/>
                  </a:lnTo>
                  <a:lnTo>
                    <a:pt x="393" y="1202"/>
                  </a:lnTo>
                  <a:lnTo>
                    <a:pt x="383" y="1242"/>
                  </a:lnTo>
                  <a:lnTo>
                    <a:pt x="378" y="1259"/>
                  </a:lnTo>
                  <a:lnTo>
                    <a:pt x="378" y="1259"/>
                  </a:lnTo>
                  <a:lnTo>
                    <a:pt x="421" y="1281"/>
                  </a:lnTo>
                  <a:lnTo>
                    <a:pt x="455" y="1299"/>
                  </a:lnTo>
                  <a:lnTo>
                    <a:pt x="479" y="1309"/>
                  </a:lnTo>
                  <a:lnTo>
                    <a:pt x="479" y="1309"/>
                  </a:lnTo>
                  <a:lnTo>
                    <a:pt x="499" y="1315"/>
                  </a:lnTo>
                  <a:lnTo>
                    <a:pt x="527" y="1322"/>
                  </a:lnTo>
                  <a:lnTo>
                    <a:pt x="559" y="1329"/>
                  </a:lnTo>
                  <a:lnTo>
                    <a:pt x="554" y="1435"/>
                  </a:lnTo>
                  <a:lnTo>
                    <a:pt x="554" y="1435"/>
                  </a:lnTo>
                  <a:lnTo>
                    <a:pt x="548" y="1452"/>
                  </a:lnTo>
                  <a:lnTo>
                    <a:pt x="534" y="1491"/>
                  </a:lnTo>
                  <a:lnTo>
                    <a:pt x="527" y="1514"/>
                  </a:lnTo>
                  <a:lnTo>
                    <a:pt x="520" y="1536"/>
                  </a:lnTo>
                  <a:lnTo>
                    <a:pt x="515" y="1557"/>
                  </a:lnTo>
                  <a:lnTo>
                    <a:pt x="514" y="1572"/>
                  </a:lnTo>
                  <a:lnTo>
                    <a:pt x="514" y="1572"/>
                  </a:lnTo>
                  <a:lnTo>
                    <a:pt x="515" y="1613"/>
                  </a:lnTo>
                  <a:lnTo>
                    <a:pt x="519" y="1670"/>
                  </a:lnTo>
                  <a:lnTo>
                    <a:pt x="524" y="1743"/>
                  </a:lnTo>
                  <a:lnTo>
                    <a:pt x="524" y="1743"/>
                  </a:lnTo>
                  <a:lnTo>
                    <a:pt x="517" y="1747"/>
                  </a:lnTo>
                  <a:lnTo>
                    <a:pt x="510" y="1751"/>
                  </a:lnTo>
                  <a:lnTo>
                    <a:pt x="509" y="1752"/>
                  </a:lnTo>
                  <a:lnTo>
                    <a:pt x="509" y="1754"/>
                  </a:lnTo>
                  <a:lnTo>
                    <a:pt x="509" y="1754"/>
                  </a:lnTo>
                  <a:lnTo>
                    <a:pt x="509" y="1766"/>
                  </a:lnTo>
                  <a:lnTo>
                    <a:pt x="507" y="1791"/>
                  </a:lnTo>
                  <a:lnTo>
                    <a:pt x="507" y="1805"/>
                  </a:lnTo>
                  <a:lnTo>
                    <a:pt x="508" y="1817"/>
                  </a:lnTo>
                  <a:lnTo>
                    <a:pt x="510" y="1826"/>
                  </a:lnTo>
                  <a:lnTo>
                    <a:pt x="512" y="1828"/>
                  </a:lnTo>
                  <a:lnTo>
                    <a:pt x="514" y="1829"/>
                  </a:lnTo>
                  <a:lnTo>
                    <a:pt x="514" y="1829"/>
                  </a:lnTo>
                  <a:lnTo>
                    <a:pt x="542" y="1833"/>
                  </a:lnTo>
                  <a:lnTo>
                    <a:pt x="592" y="1838"/>
                  </a:lnTo>
                  <a:lnTo>
                    <a:pt x="644" y="1843"/>
                  </a:lnTo>
                  <a:lnTo>
                    <a:pt x="680" y="1844"/>
                  </a:lnTo>
                  <a:lnTo>
                    <a:pt x="680" y="1844"/>
                  </a:lnTo>
                  <a:lnTo>
                    <a:pt x="706" y="1844"/>
                  </a:lnTo>
                  <a:lnTo>
                    <a:pt x="732" y="1843"/>
                  </a:lnTo>
                  <a:lnTo>
                    <a:pt x="745" y="1842"/>
                  </a:lnTo>
                  <a:lnTo>
                    <a:pt x="755" y="1838"/>
                  </a:lnTo>
                  <a:lnTo>
                    <a:pt x="762" y="1834"/>
                  </a:lnTo>
                  <a:lnTo>
                    <a:pt x="765" y="1832"/>
                  </a:lnTo>
                  <a:lnTo>
                    <a:pt x="766" y="1829"/>
                  </a:lnTo>
                  <a:lnTo>
                    <a:pt x="766" y="1829"/>
                  </a:lnTo>
                  <a:lnTo>
                    <a:pt x="770" y="1819"/>
                  </a:lnTo>
                  <a:lnTo>
                    <a:pt x="774" y="1812"/>
                  </a:lnTo>
                  <a:lnTo>
                    <a:pt x="775" y="1808"/>
                  </a:lnTo>
                  <a:lnTo>
                    <a:pt x="775" y="1805"/>
                  </a:lnTo>
                  <a:lnTo>
                    <a:pt x="774" y="1802"/>
                  </a:lnTo>
                  <a:lnTo>
                    <a:pt x="771" y="1799"/>
                  </a:lnTo>
                  <a:lnTo>
                    <a:pt x="756" y="1784"/>
                  </a:lnTo>
                  <a:lnTo>
                    <a:pt x="756" y="1784"/>
                  </a:lnTo>
                  <a:lnTo>
                    <a:pt x="759" y="1780"/>
                  </a:lnTo>
                  <a:lnTo>
                    <a:pt x="762" y="1771"/>
                  </a:lnTo>
                  <a:lnTo>
                    <a:pt x="765" y="1766"/>
                  </a:lnTo>
                  <a:lnTo>
                    <a:pt x="765" y="1760"/>
                  </a:lnTo>
                  <a:lnTo>
                    <a:pt x="765" y="1754"/>
                  </a:lnTo>
                  <a:lnTo>
                    <a:pt x="761" y="1749"/>
                  </a:lnTo>
                  <a:lnTo>
                    <a:pt x="761" y="1749"/>
                  </a:lnTo>
                  <a:lnTo>
                    <a:pt x="756" y="1743"/>
                  </a:lnTo>
                  <a:lnTo>
                    <a:pt x="750" y="1741"/>
                  </a:lnTo>
                  <a:lnTo>
                    <a:pt x="742" y="1738"/>
                  </a:lnTo>
                  <a:lnTo>
                    <a:pt x="736" y="1736"/>
                  </a:lnTo>
                  <a:lnTo>
                    <a:pt x="721" y="1733"/>
                  </a:lnTo>
                  <a:lnTo>
                    <a:pt x="711" y="1733"/>
                  </a:lnTo>
                  <a:lnTo>
                    <a:pt x="711" y="1733"/>
                  </a:lnTo>
                  <a:lnTo>
                    <a:pt x="702" y="1732"/>
                  </a:lnTo>
                  <a:lnTo>
                    <a:pt x="692" y="1731"/>
                  </a:lnTo>
                  <a:lnTo>
                    <a:pt x="675" y="1728"/>
                  </a:lnTo>
                  <a:lnTo>
                    <a:pt x="675" y="1728"/>
                  </a:lnTo>
                  <a:lnTo>
                    <a:pt x="668" y="1727"/>
                  </a:lnTo>
                  <a:lnTo>
                    <a:pt x="656" y="1723"/>
                  </a:lnTo>
                  <a:lnTo>
                    <a:pt x="640" y="1718"/>
                  </a:lnTo>
                  <a:lnTo>
                    <a:pt x="640" y="1718"/>
                  </a:lnTo>
                  <a:lnTo>
                    <a:pt x="635" y="1716"/>
                  </a:lnTo>
                  <a:lnTo>
                    <a:pt x="633" y="1712"/>
                  </a:lnTo>
                  <a:lnTo>
                    <a:pt x="630" y="1708"/>
                  </a:lnTo>
                  <a:lnTo>
                    <a:pt x="630" y="1708"/>
                  </a:lnTo>
                  <a:lnTo>
                    <a:pt x="629" y="1690"/>
                  </a:lnTo>
                  <a:lnTo>
                    <a:pt x="629" y="1656"/>
                  </a:lnTo>
                  <a:lnTo>
                    <a:pt x="629" y="1637"/>
                  </a:lnTo>
                  <a:lnTo>
                    <a:pt x="630" y="1617"/>
                  </a:lnTo>
                  <a:lnTo>
                    <a:pt x="631" y="1601"/>
                  </a:lnTo>
                  <a:lnTo>
                    <a:pt x="635" y="1587"/>
                  </a:lnTo>
                  <a:lnTo>
                    <a:pt x="635" y="1587"/>
                  </a:lnTo>
                  <a:lnTo>
                    <a:pt x="645" y="1553"/>
                  </a:lnTo>
                  <a:lnTo>
                    <a:pt x="658" y="1506"/>
                  </a:lnTo>
                  <a:lnTo>
                    <a:pt x="675" y="1440"/>
                  </a:lnTo>
                  <a:lnTo>
                    <a:pt x="675" y="1440"/>
                  </a:lnTo>
                  <a:lnTo>
                    <a:pt x="680" y="1421"/>
                  </a:lnTo>
                  <a:lnTo>
                    <a:pt x="687" y="1391"/>
                  </a:lnTo>
                  <a:lnTo>
                    <a:pt x="696" y="1349"/>
                  </a:lnTo>
                  <a:lnTo>
                    <a:pt x="771" y="1344"/>
                  </a:lnTo>
                  <a:lnTo>
                    <a:pt x="771" y="1344"/>
                  </a:lnTo>
                  <a:lnTo>
                    <a:pt x="766" y="1246"/>
                  </a:lnTo>
                  <a:lnTo>
                    <a:pt x="762" y="1171"/>
                  </a:lnTo>
                  <a:lnTo>
                    <a:pt x="761" y="1122"/>
                  </a:lnTo>
                  <a:lnTo>
                    <a:pt x="761" y="1122"/>
                  </a:lnTo>
                  <a:lnTo>
                    <a:pt x="760" y="1103"/>
                  </a:lnTo>
                  <a:lnTo>
                    <a:pt x="756" y="1073"/>
                  </a:lnTo>
                  <a:lnTo>
                    <a:pt x="743" y="996"/>
                  </a:lnTo>
                  <a:lnTo>
                    <a:pt x="726" y="895"/>
                  </a:lnTo>
                  <a:lnTo>
                    <a:pt x="756" y="890"/>
                  </a:lnTo>
                  <a:lnTo>
                    <a:pt x="756" y="890"/>
                  </a:lnTo>
                  <a:lnTo>
                    <a:pt x="733" y="814"/>
                  </a:lnTo>
                  <a:lnTo>
                    <a:pt x="716" y="756"/>
                  </a:lnTo>
                  <a:lnTo>
                    <a:pt x="709" y="731"/>
                  </a:lnTo>
                  <a:lnTo>
                    <a:pt x="706" y="713"/>
                  </a:lnTo>
                  <a:lnTo>
                    <a:pt x="706" y="713"/>
                  </a:lnTo>
                  <a:lnTo>
                    <a:pt x="704" y="704"/>
                  </a:lnTo>
                  <a:lnTo>
                    <a:pt x="704" y="693"/>
                  </a:lnTo>
                  <a:lnTo>
                    <a:pt x="704" y="661"/>
                  </a:lnTo>
                  <a:lnTo>
                    <a:pt x="708" y="583"/>
                  </a:lnTo>
                  <a:lnTo>
                    <a:pt x="713" y="512"/>
                  </a:lnTo>
                  <a:lnTo>
                    <a:pt x="716" y="481"/>
                  </a:lnTo>
                  <a:lnTo>
                    <a:pt x="716" y="481"/>
                  </a:lnTo>
                  <a:lnTo>
                    <a:pt x="810" y="399"/>
                  </a:lnTo>
                  <a:lnTo>
                    <a:pt x="878" y="338"/>
                  </a:lnTo>
                  <a:lnTo>
                    <a:pt x="917" y="304"/>
                  </a:lnTo>
                  <a:lnTo>
                    <a:pt x="917" y="304"/>
                  </a:lnTo>
                  <a:lnTo>
                    <a:pt x="929" y="293"/>
                  </a:lnTo>
                  <a:lnTo>
                    <a:pt x="938" y="281"/>
                  </a:lnTo>
                  <a:lnTo>
                    <a:pt x="953" y="263"/>
                  </a:lnTo>
                  <a:lnTo>
                    <a:pt x="953" y="263"/>
                  </a:lnTo>
                  <a:lnTo>
                    <a:pt x="959" y="255"/>
                  </a:lnTo>
                  <a:lnTo>
                    <a:pt x="964" y="243"/>
                  </a:lnTo>
                  <a:lnTo>
                    <a:pt x="968" y="234"/>
                  </a:lnTo>
                  <a:lnTo>
                    <a:pt x="968" y="231"/>
                  </a:lnTo>
                  <a:lnTo>
                    <a:pt x="968" y="228"/>
                  </a:lnTo>
                  <a:lnTo>
                    <a:pt x="968" y="228"/>
                  </a:lnTo>
                  <a:lnTo>
                    <a:pt x="968" y="223"/>
                  </a:lnTo>
                  <a:lnTo>
                    <a:pt x="970" y="218"/>
                  </a:lnTo>
                  <a:lnTo>
                    <a:pt x="973" y="213"/>
                  </a:lnTo>
                  <a:lnTo>
                    <a:pt x="988" y="193"/>
                  </a:lnTo>
                  <a:lnTo>
                    <a:pt x="988" y="193"/>
                  </a:lnTo>
                  <a:lnTo>
                    <a:pt x="993" y="190"/>
                  </a:lnTo>
                  <a:lnTo>
                    <a:pt x="1004" y="185"/>
                  </a:lnTo>
                  <a:lnTo>
                    <a:pt x="1011" y="181"/>
                  </a:lnTo>
                  <a:lnTo>
                    <a:pt x="1016" y="178"/>
                  </a:lnTo>
                  <a:lnTo>
                    <a:pt x="1021" y="173"/>
                  </a:lnTo>
                  <a:lnTo>
                    <a:pt x="1023" y="168"/>
                  </a:lnTo>
                  <a:lnTo>
                    <a:pt x="1023" y="168"/>
                  </a:lnTo>
                  <a:lnTo>
                    <a:pt x="1023" y="160"/>
                  </a:lnTo>
                  <a:lnTo>
                    <a:pt x="1023" y="150"/>
                  </a:lnTo>
                  <a:lnTo>
                    <a:pt x="1021" y="122"/>
                  </a:lnTo>
                  <a:lnTo>
                    <a:pt x="1013" y="82"/>
                  </a:lnTo>
                  <a:lnTo>
                    <a:pt x="1013" y="82"/>
                  </a:lnTo>
                  <a:lnTo>
                    <a:pt x="1012" y="66"/>
                  </a:lnTo>
                  <a:lnTo>
                    <a:pt x="1013" y="40"/>
                  </a:lnTo>
                  <a:lnTo>
                    <a:pt x="1013" y="1"/>
                  </a:lnTo>
                  <a:lnTo>
                    <a:pt x="1013" y="1"/>
                  </a:lnTo>
                  <a:lnTo>
                    <a:pt x="1013" y="0"/>
                  </a:lnTo>
                  <a:lnTo>
                    <a:pt x="1012" y="0"/>
                  </a:lnTo>
                  <a:lnTo>
                    <a:pt x="1008" y="1"/>
                  </a:lnTo>
                  <a:lnTo>
                    <a:pt x="1003" y="6"/>
                  </a:lnTo>
                  <a:lnTo>
                    <a:pt x="988" y="16"/>
                  </a:lnTo>
                  <a:lnTo>
                    <a:pt x="988" y="16"/>
                  </a:lnTo>
                  <a:lnTo>
                    <a:pt x="985" y="45"/>
                  </a:lnTo>
                  <a:lnTo>
                    <a:pt x="983" y="82"/>
                  </a:lnTo>
                  <a:lnTo>
                    <a:pt x="983" y="82"/>
                  </a:lnTo>
                  <a:lnTo>
                    <a:pt x="979" y="108"/>
                  </a:lnTo>
                  <a:lnTo>
                    <a:pt x="975" y="123"/>
                  </a:lnTo>
                  <a:lnTo>
                    <a:pt x="973" y="132"/>
                  </a:lnTo>
                  <a:lnTo>
                    <a:pt x="973" y="132"/>
                  </a:lnTo>
                  <a:lnTo>
                    <a:pt x="967" y="138"/>
                  </a:lnTo>
                  <a:lnTo>
                    <a:pt x="956" y="146"/>
                  </a:lnTo>
                  <a:lnTo>
                    <a:pt x="943" y="157"/>
                  </a:lnTo>
                  <a:lnTo>
                    <a:pt x="943" y="157"/>
                  </a:lnTo>
                  <a:lnTo>
                    <a:pt x="938" y="160"/>
                  </a:lnTo>
                  <a:lnTo>
                    <a:pt x="927" y="162"/>
                  </a:lnTo>
                  <a:lnTo>
                    <a:pt x="927" y="162"/>
                  </a:lnTo>
                  <a:lnTo>
                    <a:pt x="925" y="162"/>
                  </a:lnTo>
                  <a:lnTo>
                    <a:pt x="922" y="162"/>
                  </a:lnTo>
                  <a:lnTo>
                    <a:pt x="916" y="160"/>
                  </a:lnTo>
                  <a:lnTo>
                    <a:pt x="912" y="159"/>
                  </a:lnTo>
                  <a:lnTo>
                    <a:pt x="909" y="159"/>
                  </a:lnTo>
                  <a:lnTo>
                    <a:pt x="906" y="160"/>
                  </a:lnTo>
                  <a:lnTo>
                    <a:pt x="902" y="162"/>
                  </a:lnTo>
                  <a:lnTo>
                    <a:pt x="902" y="162"/>
                  </a:lnTo>
                  <a:lnTo>
                    <a:pt x="896" y="170"/>
                  </a:lnTo>
                  <a:lnTo>
                    <a:pt x="887" y="181"/>
                  </a:lnTo>
                  <a:lnTo>
                    <a:pt x="876" y="194"/>
                  </a:lnTo>
                  <a:lnTo>
                    <a:pt x="862" y="208"/>
                  </a:lnTo>
                  <a:lnTo>
                    <a:pt x="862" y="208"/>
                  </a:lnTo>
                  <a:lnTo>
                    <a:pt x="834" y="232"/>
                  </a:lnTo>
                  <a:lnTo>
                    <a:pt x="794" y="266"/>
                  </a:lnTo>
                  <a:lnTo>
                    <a:pt x="741" y="309"/>
                  </a:lnTo>
                  <a:lnTo>
                    <a:pt x="701" y="344"/>
                  </a:lnTo>
                  <a:lnTo>
                    <a:pt x="640" y="354"/>
                  </a:lnTo>
                  <a:lnTo>
                    <a:pt x="640" y="354"/>
                  </a:lnTo>
                  <a:lnTo>
                    <a:pt x="645" y="342"/>
                  </a:lnTo>
                  <a:lnTo>
                    <a:pt x="648" y="328"/>
                  </a:lnTo>
                  <a:lnTo>
                    <a:pt x="650" y="309"/>
                  </a:lnTo>
                  <a:lnTo>
                    <a:pt x="650" y="309"/>
                  </a:lnTo>
                  <a:lnTo>
                    <a:pt x="653" y="291"/>
                  </a:lnTo>
                  <a:lnTo>
                    <a:pt x="654" y="279"/>
                  </a:lnTo>
                  <a:lnTo>
                    <a:pt x="655" y="274"/>
                  </a:lnTo>
                  <a:lnTo>
                    <a:pt x="655" y="269"/>
                  </a:lnTo>
                  <a:lnTo>
                    <a:pt x="653" y="263"/>
                  </a:lnTo>
                  <a:lnTo>
                    <a:pt x="650" y="258"/>
                  </a:lnTo>
                  <a:lnTo>
                    <a:pt x="650" y="258"/>
                  </a:lnTo>
                  <a:lnTo>
                    <a:pt x="636" y="241"/>
                  </a:lnTo>
                  <a:lnTo>
                    <a:pt x="630" y="233"/>
                  </a:lnTo>
                  <a:lnTo>
                    <a:pt x="615" y="213"/>
                  </a:lnTo>
                  <a:lnTo>
                    <a:pt x="610" y="183"/>
                  </a:lnTo>
                  <a:lnTo>
                    <a:pt x="585" y="147"/>
                  </a:lnTo>
                  <a:lnTo>
                    <a:pt x="629" y="147"/>
                  </a:lnTo>
                  <a:lnTo>
                    <a:pt x="606" y="12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id="{13F51ACD-B6AD-A3F9-B501-D4CECB861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5788" y="1319213"/>
              <a:ext cx="368300" cy="458788"/>
            </a:xfrm>
            <a:custGeom>
              <a:avLst/>
              <a:gdLst>
                <a:gd name="T0" fmla="*/ 0 w 232"/>
                <a:gd name="T1" fmla="*/ 15 h 289"/>
                <a:gd name="T2" fmla="*/ 4 w 232"/>
                <a:gd name="T3" fmla="*/ 23 h 289"/>
                <a:gd name="T4" fmla="*/ 23 w 232"/>
                <a:gd name="T5" fmla="*/ 52 h 289"/>
                <a:gd name="T6" fmla="*/ 41 w 232"/>
                <a:gd name="T7" fmla="*/ 69 h 289"/>
                <a:gd name="T8" fmla="*/ 50 w 232"/>
                <a:gd name="T9" fmla="*/ 76 h 289"/>
                <a:gd name="T10" fmla="*/ 69 w 232"/>
                <a:gd name="T11" fmla="*/ 83 h 289"/>
                <a:gd name="T12" fmla="*/ 105 w 232"/>
                <a:gd name="T13" fmla="*/ 88 h 289"/>
                <a:gd name="T14" fmla="*/ 116 w 232"/>
                <a:gd name="T15" fmla="*/ 91 h 289"/>
                <a:gd name="T16" fmla="*/ 146 w 232"/>
                <a:gd name="T17" fmla="*/ 101 h 289"/>
                <a:gd name="T18" fmla="*/ 147 w 232"/>
                <a:gd name="T19" fmla="*/ 103 h 289"/>
                <a:gd name="T20" fmla="*/ 151 w 232"/>
                <a:gd name="T21" fmla="*/ 111 h 289"/>
                <a:gd name="T22" fmla="*/ 160 w 232"/>
                <a:gd name="T23" fmla="*/ 117 h 289"/>
                <a:gd name="T24" fmla="*/ 166 w 232"/>
                <a:gd name="T25" fmla="*/ 121 h 289"/>
                <a:gd name="T26" fmla="*/ 154 w 232"/>
                <a:gd name="T27" fmla="*/ 170 h 289"/>
                <a:gd name="T28" fmla="*/ 151 w 232"/>
                <a:gd name="T29" fmla="*/ 187 h 289"/>
                <a:gd name="T30" fmla="*/ 152 w 232"/>
                <a:gd name="T31" fmla="*/ 192 h 289"/>
                <a:gd name="T32" fmla="*/ 156 w 232"/>
                <a:gd name="T33" fmla="*/ 202 h 289"/>
                <a:gd name="T34" fmla="*/ 160 w 232"/>
                <a:gd name="T35" fmla="*/ 211 h 289"/>
                <a:gd name="T36" fmla="*/ 161 w 232"/>
                <a:gd name="T37" fmla="*/ 227 h 289"/>
                <a:gd name="T38" fmla="*/ 186 w 232"/>
                <a:gd name="T39" fmla="*/ 237 h 289"/>
                <a:gd name="T40" fmla="*/ 191 w 232"/>
                <a:gd name="T41" fmla="*/ 247 h 289"/>
                <a:gd name="T42" fmla="*/ 207 w 232"/>
                <a:gd name="T43" fmla="*/ 273 h 289"/>
                <a:gd name="T44" fmla="*/ 214 w 232"/>
                <a:gd name="T45" fmla="*/ 283 h 289"/>
                <a:gd name="T46" fmla="*/ 222 w 232"/>
                <a:gd name="T47" fmla="*/ 289 h 289"/>
                <a:gd name="T48" fmla="*/ 222 w 232"/>
                <a:gd name="T49" fmla="*/ 288 h 289"/>
                <a:gd name="T50" fmla="*/ 232 w 232"/>
                <a:gd name="T51" fmla="*/ 251 h 289"/>
                <a:gd name="T52" fmla="*/ 232 w 232"/>
                <a:gd name="T53" fmla="*/ 237 h 289"/>
                <a:gd name="T54" fmla="*/ 231 w 232"/>
                <a:gd name="T55" fmla="*/ 225 h 289"/>
                <a:gd name="T56" fmla="*/ 229 w 232"/>
                <a:gd name="T57" fmla="*/ 196 h 289"/>
                <a:gd name="T58" fmla="*/ 227 w 232"/>
                <a:gd name="T59" fmla="*/ 177 h 289"/>
                <a:gd name="T60" fmla="*/ 219 w 232"/>
                <a:gd name="T61" fmla="*/ 155 h 289"/>
                <a:gd name="T62" fmla="*/ 208 w 232"/>
                <a:gd name="T63" fmla="*/ 135 h 289"/>
                <a:gd name="T64" fmla="*/ 191 w 232"/>
                <a:gd name="T65" fmla="*/ 116 h 289"/>
                <a:gd name="T66" fmla="*/ 191 w 232"/>
                <a:gd name="T67" fmla="*/ 96 h 289"/>
                <a:gd name="T68" fmla="*/ 191 w 232"/>
                <a:gd name="T69" fmla="*/ 86 h 289"/>
                <a:gd name="T70" fmla="*/ 195 w 232"/>
                <a:gd name="T71" fmla="*/ 62 h 289"/>
                <a:gd name="T72" fmla="*/ 197 w 232"/>
                <a:gd name="T73" fmla="*/ 35 h 289"/>
                <a:gd name="T74" fmla="*/ 194 w 232"/>
                <a:gd name="T75" fmla="*/ 25 h 289"/>
                <a:gd name="T76" fmla="*/ 184 w 232"/>
                <a:gd name="T77" fmla="*/ 4 h 289"/>
                <a:gd name="T78" fmla="*/ 181 w 232"/>
                <a:gd name="T79" fmla="*/ 0 h 289"/>
                <a:gd name="T80" fmla="*/ 176 w 232"/>
                <a:gd name="T81" fmla="*/ 55 h 289"/>
                <a:gd name="T82" fmla="*/ 171 w 232"/>
                <a:gd name="T83" fmla="*/ 91 h 289"/>
                <a:gd name="T84" fmla="*/ 151 w 232"/>
                <a:gd name="T85" fmla="*/ 91 h 289"/>
                <a:gd name="T86" fmla="*/ 106 w 232"/>
                <a:gd name="T87" fmla="*/ 71 h 289"/>
                <a:gd name="T88" fmla="*/ 60 w 232"/>
                <a:gd name="T89" fmla="*/ 50 h 289"/>
                <a:gd name="T90" fmla="*/ 26 w 232"/>
                <a:gd name="T91" fmla="*/ 30 h 289"/>
                <a:gd name="T92" fmla="*/ 0 w 232"/>
                <a:gd name="T93" fmla="*/ 1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2" h="289">
                  <a:moveTo>
                    <a:pt x="0" y="15"/>
                  </a:moveTo>
                  <a:lnTo>
                    <a:pt x="0" y="15"/>
                  </a:lnTo>
                  <a:lnTo>
                    <a:pt x="0" y="18"/>
                  </a:lnTo>
                  <a:lnTo>
                    <a:pt x="4" y="23"/>
                  </a:lnTo>
                  <a:lnTo>
                    <a:pt x="15" y="42"/>
                  </a:lnTo>
                  <a:lnTo>
                    <a:pt x="23" y="52"/>
                  </a:lnTo>
                  <a:lnTo>
                    <a:pt x="31" y="61"/>
                  </a:lnTo>
                  <a:lnTo>
                    <a:pt x="41" y="69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59" y="79"/>
                  </a:lnTo>
                  <a:lnTo>
                    <a:pt x="69" y="83"/>
                  </a:lnTo>
                  <a:lnTo>
                    <a:pt x="88" y="87"/>
                  </a:lnTo>
                  <a:lnTo>
                    <a:pt x="105" y="88"/>
                  </a:lnTo>
                  <a:lnTo>
                    <a:pt x="116" y="91"/>
                  </a:lnTo>
                  <a:lnTo>
                    <a:pt x="116" y="91"/>
                  </a:lnTo>
                  <a:lnTo>
                    <a:pt x="135" y="97"/>
                  </a:lnTo>
                  <a:lnTo>
                    <a:pt x="146" y="101"/>
                  </a:lnTo>
                  <a:lnTo>
                    <a:pt x="146" y="101"/>
                  </a:lnTo>
                  <a:lnTo>
                    <a:pt x="147" y="103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5" y="115"/>
                  </a:lnTo>
                  <a:lnTo>
                    <a:pt x="160" y="117"/>
                  </a:lnTo>
                  <a:lnTo>
                    <a:pt x="166" y="121"/>
                  </a:lnTo>
                  <a:lnTo>
                    <a:pt x="166" y="121"/>
                  </a:lnTo>
                  <a:lnTo>
                    <a:pt x="159" y="149"/>
                  </a:lnTo>
                  <a:lnTo>
                    <a:pt x="154" y="170"/>
                  </a:lnTo>
                  <a:lnTo>
                    <a:pt x="151" y="180"/>
                  </a:lnTo>
                  <a:lnTo>
                    <a:pt x="151" y="187"/>
                  </a:lnTo>
                  <a:lnTo>
                    <a:pt x="151" y="187"/>
                  </a:lnTo>
                  <a:lnTo>
                    <a:pt x="152" y="192"/>
                  </a:lnTo>
                  <a:lnTo>
                    <a:pt x="154" y="196"/>
                  </a:lnTo>
                  <a:lnTo>
                    <a:pt x="156" y="202"/>
                  </a:lnTo>
                  <a:lnTo>
                    <a:pt x="159" y="206"/>
                  </a:lnTo>
                  <a:lnTo>
                    <a:pt x="160" y="211"/>
                  </a:lnTo>
                  <a:lnTo>
                    <a:pt x="161" y="218"/>
                  </a:lnTo>
                  <a:lnTo>
                    <a:pt x="161" y="227"/>
                  </a:lnTo>
                  <a:lnTo>
                    <a:pt x="161" y="278"/>
                  </a:lnTo>
                  <a:lnTo>
                    <a:pt x="186" y="237"/>
                  </a:lnTo>
                  <a:lnTo>
                    <a:pt x="186" y="237"/>
                  </a:lnTo>
                  <a:lnTo>
                    <a:pt x="191" y="247"/>
                  </a:lnTo>
                  <a:lnTo>
                    <a:pt x="198" y="259"/>
                  </a:lnTo>
                  <a:lnTo>
                    <a:pt x="207" y="273"/>
                  </a:lnTo>
                  <a:lnTo>
                    <a:pt x="207" y="273"/>
                  </a:lnTo>
                  <a:lnTo>
                    <a:pt x="214" y="283"/>
                  </a:lnTo>
                  <a:lnTo>
                    <a:pt x="219" y="289"/>
                  </a:lnTo>
                  <a:lnTo>
                    <a:pt x="222" y="289"/>
                  </a:lnTo>
                  <a:lnTo>
                    <a:pt x="222" y="288"/>
                  </a:lnTo>
                  <a:lnTo>
                    <a:pt x="222" y="288"/>
                  </a:lnTo>
                  <a:lnTo>
                    <a:pt x="228" y="268"/>
                  </a:lnTo>
                  <a:lnTo>
                    <a:pt x="232" y="251"/>
                  </a:lnTo>
                  <a:lnTo>
                    <a:pt x="232" y="244"/>
                  </a:lnTo>
                  <a:lnTo>
                    <a:pt x="232" y="237"/>
                  </a:lnTo>
                  <a:lnTo>
                    <a:pt x="232" y="237"/>
                  </a:lnTo>
                  <a:lnTo>
                    <a:pt x="231" y="225"/>
                  </a:lnTo>
                  <a:lnTo>
                    <a:pt x="229" y="212"/>
                  </a:lnTo>
                  <a:lnTo>
                    <a:pt x="229" y="196"/>
                  </a:lnTo>
                  <a:lnTo>
                    <a:pt x="227" y="177"/>
                  </a:lnTo>
                  <a:lnTo>
                    <a:pt x="227" y="177"/>
                  </a:lnTo>
                  <a:lnTo>
                    <a:pt x="224" y="165"/>
                  </a:lnTo>
                  <a:lnTo>
                    <a:pt x="219" y="155"/>
                  </a:lnTo>
                  <a:lnTo>
                    <a:pt x="214" y="145"/>
                  </a:lnTo>
                  <a:lnTo>
                    <a:pt x="208" y="135"/>
                  </a:lnTo>
                  <a:lnTo>
                    <a:pt x="197" y="121"/>
                  </a:lnTo>
                  <a:lnTo>
                    <a:pt x="191" y="116"/>
                  </a:lnTo>
                  <a:lnTo>
                    <a:pt x="191" y="96"/>
                  </a:lnTo>
                  <a:lnTo>
                    <a:pt x="191" y="96"/>
                  </a:lnTo>
                  <a:lnTo>
                    <a:pt x="191" y="92"/>
                  </a:lnTo>
                  <a:lnTo>
                    <a:pt x="191" y="86"/>
                  </a:lnTo>
                  <a:lnTo>
                    <a:pt x="191" y="86"/>
                  </a:lnTo>
                  <a:lnTo>
                    <a:pt x="195" y="62"/>
                  </a:lnTo>
                  <a:lnTo>
                    <a:pt x="197" y="47"/>
                  </a:lnTo>
                  <a:lnTo>
                    <a:pt x="197" y="35"/>
                  </a:lnTo>
                  <a:lnTo>
                    <a:pt x="197" y="35"/>
                  </a:lnTo>
                  <a:lnTo>
                    <a:pt x="194" y="25"/>
                  </a:lnTo>
                  <a:lnTo>
                    <a:pt x="189" y="14"/>
                  </a:lnTo>
                  <a:lnTo>
                    <a:pt x="184" y="4"/>
                  </a:lnTo>
                  <a:lnTo>
                    <a:pt x="181" y="0"/>
                  </a:lnTo>
                  <a:lnTo>
                    <a:pt x="181" y="0"/>
                  </a:lnTo>
                  <a:lnTo>
                    <a:pt x="176" y="55"/>
                  </a:lnTo>
                  <a:lnTo>
                    <a:pt x="176" y="55"/>
                  </a:lnTo>
                  <a:lnTo>
                    <a:pt x="174" y="77"/>
                  </a:lnTo>
                  <a:lnTo>
                    <a:pt x="171" y="91"/>
                  </a:lnTo>
                  <a:lnTo>
                    <a:pt x="151" y="91"/>
                  </a:lnTo>
                  <a:lnTo>
                    <a:pt x="151" y="91"/>
                  </a:lnTo>
                  <a:lnTo>
                    <a:pt x="106" y="71"/>
                  </a:lnTo>
                  <a:lnTo>
                    <a:pt x="106" y="71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45" y="43"/>
                  </a:lnTo>
                  <a:lnTo>
                    <a:pt x="26" y="30"/>
                  </a:lnTo>
                  <a:lnTo>
                    <a:pt x="9" y="19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9" name="Freeform 18">
            <a:extLst>
              <a:ext uri="{FF2B5EF4-FFF2-40B4-BE49-F238E27FC236}">
                <a16:creationId xmlns:a16="http://schemas.microsoft.com/office/drawing/2014/main" id="{27B2F730-D345-1E98-2B0E-5C04F9631911}"/>
              </a:ext>
            </a:extLst>
          </p:cNvPr>
          <p:cNvSpPr>
            <a:spLocks noEditPoints="1"/>
          </p:cNvSpPr>
          <p:nvPr/>
        </p:nvSpPr>
        <p:spPr bwMode="auto">
          <a:xfrm>
            <a:off x="7241577" y="3942071"/>
            <a:ext cx="1501411" cy="2406341"/>
          </a:xfrm>
          <a:custGeom>
            <a:avLst/>
            <a:gdLst>
              <a:gd name="T0" fmla="*/ 433 w 662"/>
              <a:gd name="T1" fmla="*/ 268 h 1061"/>
              <a:gd name="T2" fmla="*/ 393 w 662"/>
              <a:gd name="T3" fmla="*/ 233 h 1061"/>
              <a:gd name="T4" fmla="*/ 370 w 662"/>
              <a:gd name="T5" fmla="*/ 209 h 1061"/>
              <a:gd name="T6" fmla="*/ 299 w 662"/>
              <a:gd name="T7" fmla="*/ 167 h 1061"/>
              <a:gd name="T8" fmla="*/ 280 w 662"/>
              <a:gd name="T9" fmla="*/ 90 h 1061"/>
              <a:gd name="T10" fmla="*/ 232 w 662"/>
              <a:gd name="T11" fmla="*/ 36 h 1061"/>
              <a:gd name="T12" fmla="*/ 146 w 662"/>
              <a:gd name="T13" fmla="*/ 0 h 1061"/>
              <a:gd name="T14" fmla="*/ 46 w 662"/>
              <a:gd name="T15" fmla="*/ 13 h 1061"/>
              <a:gd name="T16" fmla="*/ 15 w 662"/>
              <a:gd name="T17" fmla="*/ 61 h 1061"/>
              <a:gd name="T18" fmla="*/ 24 w 662"/>
              <a:gd name="T19" fmla="*/ 84 h 1061"/>
              <a:gd name="T20" fmla="*/ 30 w 662"/>
              <a:gd name="T21" fmla="*/ 142 h 1061"/>
              <a:gd name="T22" fmla="*/ 30 w 662"/>
              <a:gd name="T23" fmla="*/ 192 h 1061"/>
              <a:gd name="T24" fmla="*/ 25 w 662"/>
              <a:gd name="T25" fmla="*/ 230 h 1061"/>
              <a:gd name="T26" fmla="*/ 30 w 662"/>
              <a:gd name="T27" fmla="*/ 313 h 1061"/>
              <a:gd name="T28" fmla="*/ 5 w 662"/>
              <a:gd name="T29" fmla="*/ 431 h 1061"/>
              <a:gd name="T30" fmla="*/ 20 w 662"/>
              <a:gd name="T31" fmla="*/ 551 h 1061"/>
              <a:gd name="T32" fmla="*/ 86 w 662"/>
              <a:gd name="T33" fmla="*/ 566 h 1061"/>
              <a:gd name="T34" fmla="*/ 194 w 662"/>
              <a:gd name="T35" fmla="*/ 493 h 1061"/>
              <a:gd name="T36" fmla="*/ 199 w 662"/>
              <a:gd name="T37" fmla="*/ 544 h 1061"/>
              <a:gd name="T38" fmla="*/ 202 w 662"/>
              <a:gd name="T39" fmla="*/ 581 h 1061"/>
              <a:gd name="T40" fmla="*/ 214 w 662"/>
              <a:gd name="T41" fmla="*/ 555 h 1061"/>
              <a:gd name="T42" fmla="*/ 227 w 662"/>
              <a:gd name="T43" fmla="*/ 561 h 1061"/>
              <a:gd name="T44" fmla="*/ 275 w 662"/>
              <a:gd name="T45" fmla="*/ 542 h 1061"/>
              <a:gd name="T46" fmla="*/ 287 w 662"/>
              <a:gd name="T47" fmla="*/ 576 h 1061"/>
              <a:gd name="T48" fmla="*/ 242 w 662"/>
              <a:gd name="T49" fmla="*/ 600 h 1061"/>
              <a:gd name="T50" fmla="*/ 167 w 662"/>
              <a:gd name="T51" fmla="*/ 629 h 1061"/>
              <a:gd name="T52" fmla="*/ 50 w 662"/>
              <a:gd name="T53" fmla="*/ 667 h 1061"/>
              <a:gd name="T54" fmla="*/ 44 w 662"/>
              <a:gd name="T55" fmla="*/ 714 h 1061"/>
              <a:gd name="T56" fmla="*/ 38 w 662"/>
              <a:gd name="T57" fmla="*/ 739 h 1061"/>
              <a:gd name="T58" fmla="*/ 30 w 662"/>
              <a:gd name="T59" fmla="*/ 778 h 1061"/>
              <a:gd name="T60" fmla="*/ 50 w 662"/>
              <a:gd name="T61" fmla="*/ 844 h 1061"/>
              <a:gd name="T62" fmla="*/ 128 w 662"/>
              <a:gd name="T63" fmla="*/ 913 h 1061"/>
              <a:gd name="T64" fmla="*/ 258 w 662"/>
              <a:gd name="T65" fmla="*/ 986 h 1061"/>
              <a:gd name="T66" fmla="*/ 230 w 662"/>
              <a:gd name="T67" fmla="*/ 1000 h 1061"/>
              <a:gd name="T68" fmla="*/ 233 w 662"/>
              <a:gd name="T69" fmla="*/ 1032 h 1061"/>
              <a:gd name="T70" fmla="*/ 266 w 662"/>
              <a:gd name="T71" fmla="*/ 1046 h 1061"/>
              <a:gd name="T72" fmla="*/ 348 w 662"/>
              <a:gd name="T73" fmla="*/ 1061 h 1061"/>
              <a:gd name="T74" fmla="*/ 459 w 662"/>
              <a:gd name="T75" fmla="*/ 990 h 1061"/>
              <a:gd name="T76" fmla="*/ 437 w 662"/>
              <a:gd name="T77" fmla="*/ 940 h 1061"/>
              <a:gd name="T78" fmla="*/ 403 w 662"/>
              <a:gd name="T79" fmla="*/ 919 h 1061"/>
              <a:gd name="T80" fmla="*/ 368 w 662"/>
              <a:gd name="T81" fmla="*/ 899 h 1061"/>
              <a:gd name="T82" fmla="*/ 398 w 662"/>
              <a:gd name="T83" fmla="*/ 879 h 1061"/>
              <a:gd name="T84" fmla="*/ 449 w 662"/>
              <a:gd name="T85" fmla="*/ 894 h 1061"/>
              <a:gd name="T86" fmla="*/ 514 w 662"/>
              <a:gd name="T87" fmla="*/ 970 h 1061"/>
              <a:gd name="T88" fmla="*/ 576 w 662"/>
              <a:gd name="T89" fmla="*/ 981 h 1061"/>
              <a:gd name="T90" fmla="*/ 605 w 662"/>
              <a:gd name="T91" fmla="*/ 930 h 1061"/>
              <a:gd name="T92" fmla="*/ 620 w 662"/>
              <a:gd name="T93" fmla="*/ 909 h 1061"/>
              <a:gd name="T94" fmla="*/ 640 w 662"/>
              <a:gd name="T95" fmla="*/ 917 h 1061"/>
              <a:gd name="T96" fmla="*/ 660 w 662"/>
              <a:gd name="T97" fmla="*/ 899 h 1061"/>
              <a:gd name="T98" fmla="*/ 610 w 662"/>
              <a:gd name="T99" fmla="*/ 733 h 1061"/>
              <a:gd name="T100" fmla="*/ 586 w 662"/>
              <a:gd name="T101" fmla="*/ 634 h 1061"/>
              <a:gd name="T102" fmla="*/ 590 w 662"/>
              <a:gd name="T103" fmla="*/ 586 h 1061"/>
              <a:gd name="T104" fmla="*/ 600 w 662"/>
              <a:gd name="T105" fmla="*/ 546 h 1061"/>
              <a:gd name="T106" fmla="*/ 544 w 662"/>
              <a:gd name="T107" fmla="*/ 541 h 1061"/>
              <a:gd name="T108" fmla="*/ 514 w 662"/>
              <a:gd name="T109" fmla="*/ 476 h 1061"/>
              <a:gd name="T110" fmla="*/ 423 w 662"/>
              <a:gd name="T111" fmla="*/ 339 h 1061"/>
              <a:gd name="T112" fmla="*/ 151 w 662"/>
              <a:gd name="T113" fmla="*/ 283 h 1061"/>
              <a:gd name="T114" fmla="*/ 126 w 662"/>
              <a:gd name="T115" fmla="*/ 328 h 1061"/>
              <a:gd name="T116" fmla="*/ 136 w 662"/>
              <a:gd name="T117" fmla="*/ 339 h 1061"/>
              <a:gd name="T118" fmla="*/ 104 w 662"/>
              <a:gd name="T119" fmla="*/ 402 h 1061"/>
              <a:gd name="T120" fmla="*/ 99 w 662"/>
              <a:gd name="T121" fmla="*/ 331 h 1061"/>
              <a:gd name="T122" fmla="*/ 113 w 662"/>
              <a:gd name="T123" fmla="*/ 292 h 1061"/>
              <a:gd name="T124" fmla="*/ 126 w 662"/>
              <a:gd name="T125" fmla="*/ 258 h 10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2" h="1061">
                <a:moveTo>
                  <a:pt x="431" y="302"/>
                </a:moveTo>
                <a:lnTo>
                  <a:pt x="431" y="302"/>
                </a:lnTo>
                <a:lnTo>
                  <a:pt x="433" y="293"/>
                </a:lnTo>
                <a:lnTo>
                  <a:pt x="435" y="284"/>
                </a:lnTo>
                <a:lnTo>
                  <a:pt x="435" y="275"/>
                </a:lnTo>
                <a:lnTo>
                  <a:pt x="433" y="268"/>
                </a:lnTo>
                <a:lnTo>
                  <a:pt x="433" y="268"/>
                </a:lnTo>
                <a:lnTo>
                  <a:pt x="431" y="260"/>
                </a:lnTo>
                <a:lnTo>
                  <a:pt x="427" y="255"/>
                </a:lnTo>
                <a:lnTo>
                  <a:pt x="422" y="250"/>
                </a:lnTo>
                <a:lnTo>
                  <a:pt x="417" y="246"/>
                </a:lnTo>
                <a:lnTo>
                  <a:pt x="404" y="239"/>
                </a:lnTo>
                <a:lnTo>
                  <a:pt x="393" y="233"/>
                </a:lnTo>
                <a:lnTo>
                  <a:pt x="393" y="233"/>
                </a:lnTo>
                <a:lnTo>
                  <a:pt x="389" y="230"/>
                </a:lnTo>
                <a:lnTo>
                  <a:pt x="389" y="227"/>
                </a:lnTo>
                <a:lnTo>
                  <a:pt x="392" y="227"/>
                </a:lnTo>
                <a:lnTo>
                  <a:pt x="396" y="226"/>
                </a:lnTo>
                <a:lnTo>
                  <a:pt x="408" y="227"/>
                </a:lnTo>
                <a:lnTo>
                  <a:pt x="408" y="227"/>
                </a:lnTo>
                <a:lnTo>
                  <a:pt x="370" y="209"/>
                </a:lnTo>
                <a:lnTo>
                  <a:pt x="340" y="193"/>
                </a:lnTo>
                <a:lnTo>
                  <a:pt x="317" y="182"/>
                </a:lnTo>
                <a:lnTo>
                  <a:pt x="317" y="182"/>
                </a:lnTo>
                <a:lnTo>
                  <a:pt x="306" y="176"/>
                </a:lnTo>
                <a:lnTo>
                  <a:pt x="302" y="173"/>
                </a:lnTo>
                <a:lnTo>
                  <a:pt x="301" y="171"/>
                </a:lnTo>
                <a:lnTo>
                  <a:pt x="299" y="167"/>
                </a:lnTo>
                <a:lnTo>
                  <a:pt x="297" y="162"/>
                </a:lnTo>
                <a:lnTo>
                  <a:pt x="297" y="162"/>
                </a:lnTo>
                <a:lnTo>
                  <a:pt x="294" y="154"/>
                </a:lnTo>
                <a:lnTo>
                  <a:pt x="290" y="140"/>
                </a:lnTo>
                <a:lnTo>
                  <a:pt x="282" y="101"/>
                </a:lnTo>
                <a:lnTo>
                  <a:pt x="282" y="101"/>
                </a:lnTo>
                <a:lnTo>
                  <a:pt x="280" y="90"/>
                </a:lnTo>
                <a:lnTo>
                  <a:pt x="275" y="80"/>
                </a:lnTo>
                <a:lnTo>
                  <a:pt x="268" y="68"/>
                </a:lnTo>
                <a:lnTo>
                  <a:pt x="261" y="60"/>
                </a:lnTo>
                <a:lnTo>
                  <a:pt x="253" y="51"/>
                </a:lnTo>
                <a:lnTo>
                  <a:pt x="246" y="44"/>
                </a:lnTo>
                <a:lnTo>
                  <a:pt x="238" y="38"/>
                </a:lnTo>
                <a:lnTo>
                  <a:pt x="232" y="36"/>
                </a:lnTo>
                <a:lnTo>
                  <a:pt x="232" y="36"/>
                </a:lnTo>
                <a:lnTo>
                  <a:pt x="213" y="28"/>
                </a:lnTo>
                <a:lnTo>
                  <a:pt x="193" y="20"/>
                </a:lnTo>
                <a:lnTo>
                  <a:pt x="193" y="20"/>
                </a:lnTo>
                <a:lnTo>
                  <a:pt x="170" y="8"/>
                </a:lnTo>
                <a:lnTo>
                  <a:pt x="157" y="3"/>
                </a:lnTo>
                <a:lnTo>
                  <a:pt x="146" y="0"/>
                </a:lnTo>
                <a:lnTo>
                  <a:pt x="146" y="0"/>
                </a:lnTo>
                <a:lnTo>
                  <a:pt x="128" y="1"/>
                </a:lnTo>
                <a:lnTo>
                  <a:pt x="102" y="4"/>
                </a:lnTo>
                <a:lnTo>
                  <a:pt x="55" y="10"/>
                </a:lnTo>
                <a:lnTo>
                  <a:pt x="55" y="10"/>
                </a:lnTo>
                <a:lnTo>
                  <a:pt x="50" y="12"/>
                </a:lnTo>
                <a:lnTo>
                  <a:pt x="46" y="13"/>
                </a:lnTo>
                <a:lnTo>
                  <a:pt x="39" y="18"/>
                </a:lnTo>
                <a:lnTo>
                  <a:pt x="31" y="24"/>
                </a:lnTo>
                <a:lnTo>
                  <a:pt x="26" y="33"/>
                </a:lnTo>
                <a:lnTo>
                  <a:pt x="23" y="41"/>
                </a:lnTo>
                <a:lnTo>
                  <a:pt x="19" y="49"/>
                </a:lnTo>
                <a:lnTo>
                  <a:pt x="15" y="61"/>
                </a:lnTo>
                <a:lnTo>
                  <a:pt x="15" y="61"/>
                </a:lnTo>
                <a:lnTo>
                  <a:pt x="11" y="68"/>
                </a:lnTo>
                <a:lnTo>
                  <a:pt x="6" y="75"/>
                </a:lnTo>
                <a:lnTo>
                  <a:pt x="6" y="75"/>
                </a:lnTo>
                <a:lnTo>
                  <a:pt x="0" y="81"/>
                </a:lnTo>
                <a:lnTo>
                  <a:pt x="20" y="76"/>
                </a:lnTo>
                <a:lnTo>
                  <a:pt x="15" y="86"/>
                </a:lnTo>
                <a:lnTo>
                  <a:pt x="24" y="84"/>
                </a:lnTo>
                <a:lnTo>
                  <a:pt x="20" y="91"/>
                </a:lnTo>
                <a:lnTo>
                  <a:pt x="30" y="96"/>
                </a:lnTo>
                <a:lnTo>
                  <a:pt x="30" y="96"/>
                </a:lnTo>
                <a:lnTo>
                  <a:pt x="29" y="118"/>
                </a:lnTo>
                <a:lnTo>
                  <a:pt x="29" y="133"/>
                </a:lnTo>
                <a:lnTo>
                  <a:pt x="29" y="139"/>
                </a:lnTo>
                <a:lnTo>
                  <a:pt x="30" y="142"/>
                </a:lnTo>
                <a:lnTo>
                  <a:pt x="30" y="142"/>
                </a:lnTo>
                <a:lnTo>
                  <a:pt x="35" y="152"/>
                </a:lnTo>
                <a:lnTo>
                  <a:pt x="36" y="158"/>
                </a:lnTo>
                <a:lnTo>
                  <a:pt x="35" y="161"/>
                </a:lnTo>
                <a:lnTo>
                  <a:pt x="35" y="162"/>
                </a:lnTo>
                <a:lnTo>
                  <a:pt x="20" y="177"/>
                </a:lnTo>
                <a:lnTo>
                  <a:pt x="30" y="192"/>
                </a:lnTo>
                <a:lnTo>
                  <a:pt x="30" y="192"/>
                </a:lnTo>
                <a:lnTo>
                  <a:pt x="28" y="197"/>
                </a:lnTo>
                <a:lnTo>
                  <a:pt x="25" y="202"/>
                </a:lnTo>
                <a:lnTo>
                  <a:pt x="25" y="207"/>
                </a:lnTo>
                <a:lnTo>
                  <a:pt x="25" y="207"/>
                </a:lnTo>
                <a:lnTo>
                  <a:pt x="25" y="216"/>
                </a:lnTo>
                <a:lnTo>
                  <a:pt x="25" y="230"/>
                </a:lnTo>
                <a:lnTo>
                  <a:pt x="25" y="258"/>
                </a:lnTo>
                <a:lnTo>
                  <a:pt x="25" y="258"/>
                </a:lnTo>
                <a:lnTo>
                  <a:pt x="26" y="270"/>
                </a:lnTo>
                <a:lnTo>
                  <a:pt x="28" y="283"/>
                </a:lnTo>
                <a:lnTo>
                  <a:pt x="30" y="298"/>
                </a:lnTo>
                <a:lnTo>
                  <a:pt x="30" y="313"/>
                </a:lnTo>
                <a:lnTo>
                  <a:pt x="30" y="313"/>
                </a:lnTo>
                <a:lnTo>
                  <a:pt x="19" y="318"/>
                </a:lnTo>
                <a:lnTo>
                  <a:pt x="5" y="323"/>
                </a:lnTo>
                <a:lnTo>
                  <a:pt x="5" y="323"/>
                </a:lnTo>
                <a:lnTo>
                  <a:pt x="4" y="332"/>
                </a:lnTo>
                <a:lnTo>
                  <a:pt x="4" y="356"/>
                </a:lnTo>
                <a:lnTo>
                  <a:pt x="4" y="392"/>
                </a:lnTo>
                <a:lnTo>
                  <a:pt x="5" y="431"/>
                </a:lnTo>
                <a:lnTo>
                  <a:pt x="6" y="471"/>
                </a:lnTo>
                <a:lnTo>
                  <a:pt x="10" y="508"/>
                </a:lnTo>
                <a:lnTo>
                  <a:pt x="11" y="524"/>
                </a:lnTo>
                <a:lnTo>
                  <a:pt x="14" y="537"/>
                </a:lnTo>
                <a:lnTo>
                  <a:pt x="16" y="546"/>
                </a:lnTo>
                <a:lnTo>
                  <a:pt x="20" y="551"/>
                </a:lnTo>
                <a:lnTo>
                  <a:pt x="20" y="551"/>
                </a:lnTo>
                <a:lnTo>
                  <a:pt x="36" y="566"/>
                </a:lnTo>
                <a:lnTo>
                  <a:pt x="40" y="570"/>
                </a:lnTo>
                <a:lnTo>
                  <a:pt x="45" y="571"/>
                </a:lnTo>
                <a:lnTo>
                  <a:pt x="45" y="571"/>
                </a:lnTo>
                <a:lnTo>
                  <a:pt x="57" y="571"/>
                </a:lnTo>
                <a:lnTo>
                  <a:pt x="75" y="568"/>
                </a:lnTo>
                <a:lnTo>
                  <a:pt x="86" y="566"/>
                </a:lnTo>
                <a:lnTo>
                  <a:pt x="96" y="563"/>
                </a:lnTo>
                <a:lnTo>
                  <a:pt x="104" y="560"/>
                </a:lnTo>
                <a:lnTo>
                  <a:pt x="111" y="556"/>
                </a:lnTo>
                <a:lnTo>
                  <a:pt x="111" y="556"/>
                </a:lnTo>
                <a:lnTo>
                  <a:pt x="147" y="528"/>
                </a:lnTo>
                <a:lnTo>
                  <a:pt x="194" y="493"/>
                </a:lnTo>
                <a:lnTo>
                  <a:pt x="194" y="493"/>
                </a:lnTo>
                <a:lnTo>
                  <a:pt x="188" y="512"/>
                </a:lnTo>
                <a:lnTo>
                  <a:pt x="186" y="520"/>
                </a:lnTo>
                <a:lnTo>
                  <a:pt x="186" y="525"/>
                </a:lnTo>
                <a:lnTo>
                  <a:pt x="186" y="525"/>
                </a:lnTo>
                <a:lnTo>
                  <a:pt x="190" y="532"/>
                </a:lnTo>
                <a:lnTo>
                  <a:pt x="195" y="537"/>
                </a:lnTo>
                <a:lnTo>
                  <a:pt x="199" y="544"/>
                </a:lnTo>
                <a:lnTo>
                  <a:pt x="200" y="549"/>
                </a:lnTo>
                <a:lnTo>
                  <a:pt x="202" y="556"/>
                </a:lnTo>
                <a:lnTo>
                  <a:pt x="202" y="556"/>
                </a:lnTo>
                <a:lnTo>
                  <a:pt x="202" y="568"/>
                </a:lnTo>
                <a:lnTo>
                  <a:pt x="202" y="577"/>
                </a:lnTo>
                <a:lnTo>
                  <a:pt x="200" y="582"/>
                </a:lnTo>
                <a:lnTo>
                  <a:pt x="202" y="581"/>
                </a:lnTo>
                <a:lnTo>
                  <a:pt x="202" y="581"/>
                </a:lnTo>
                <a:lnTo>
                  <a:pt x="210" y="551"/>
                </a:lnTo>
                <a:lnTo>
                  <a:pt x="217" y="525"/>
                </a:lnTo>
                <a:lnTo>
                  <a:pt x="222" y="515"/>
                </a:lnTo>
                <a:lnTo>
                  <a:pt x="222" y="515"/>
                </a:lnTo>
                <a:lnTo>
                  <a:pt x="219" y="529"/>
                </a:lnTo>
                <a:lnTo>
                  <a:pt x="214" y="555"/>
                </a:lnTo>
                <a:lnTo>
                  <a:pt x="214" y="566"/>
                </a:lnTo>
                <a:lnTo>
                  <a:pt x="214" y="571"/>
                </a:lnTo>
                <a:lnTo>
                  <a:pt x="215" y="573"/>
                </a:lnTo>
                <a:lnTo>
                  <a:pt x="217" y="573"/>
                </a:lnTo>
                <a:lnTo>
                  <a:pt x="219" y="572"/>
                </a:lnTo>
                <a:lnTo>
                  <a:pt x="222" y="568"/>
                </a:lnTo>
                <a:lnTo>
                  <a:pt x="227" y="561"/>
                </a:lnTo>
                <a:lnTo>
                  <a:pt x="227" y="561"/>
                </a:lnTo>
                <a:lnTo>
                  <a:pt x="233" y="549"/>
                </a:lnTo>
                <a:lnTo>
                  <a:pt x="238" y="537"/>
                </a:lnTo>
                <a:lnTo>
                  <a:pt x="242" y="525"/>
                </a:lnTo>
                <a:lnTo>
                  <a:pt x="246" y="513"/>
                </a:lnTo>
                <a:lnTo>
                  <a:pt x="246" y="513"/>
                </a:lnTo>
                <a:lnTo>
                  <a:pt x="275" y="542"/>
                </a:lnTo>
                <a:lnTo>
                  <a:pt x="287" y="556"/>
                </a:lnTo>
                <a:lnTo>
                  <a:pt x="287" y="556"/>
                </a:lnTo>
                <a:lnTo>
                  <a:pt x="288" y="566"/>
                </a:lnTo>
                <a:lnTo>
                  <a:pt x="288" y="572"/>
                </a:lnTo>
                <a:lnTo>
                  <a:pt x="288" y="575"/>
                </a:lnTo>
                <a:lnTo>
                  <a:pt x="287" y="576"/>
                </a:lnTo>
                <a:lnTo>
                  <a:pt x="287" y="576"/>
                </a:lnTo>
                <a:lnTo>
                  <a:pt x="277" y="581"/>
                </a:lnTo>
                <a:lnTo>
                  <a:pt x="262" y="586"/>
                </a:lnTo>
                <a:lnTo>
                  <a:pt x="262" y="586"/>
                </a:lnTo>
                <a:lnTo>
                  <a:pt x="254" y="590"/>
                </a:lnTo>
                <a:lnTo>
                  <a:pt x="248" y="594"/>
                </a:lnTo>
                <a:lnTo>
                  <a:pt x="243" y="599"/>
                </a:lnTo>
                <a:lnTo>
                  <a:pt x="242" y="600"/>
                </a:lnTo>
                <a:lnTo>
                  <a:pt x="242" y="601"/>
                </a:lnTo>
                <a:lnTo>
                  <a:pt x="242" y="601"/>
                </a:lnTo>
                <a:lnTo>
                  <a:pt x="239" y="603"/>
                </a:lnTo>
                <a:lnTo>
                  <a:pt x="233" y="606"/>
                </a:lnTo>
                <a:lnTo>
                  <a:pt x="210" y="615"/>
                </a:lnTo>
                <a:lnTo>
                  <a:pt x="181" y="625"/>
                </a:lnTo>
                <a:lnTo>
                  <a:pt x="167" y="629"/>
                </a:lnTo>
                <a:lnTo>
                  <a:pt x="156" y="632"/>
                </a:lnTo>
                <a:lnTo>
                  <a:pt x="156" y="632"/>
                </a:lnTo>
                <a:lnTo>
                  <a:pt x="128" y="638"/>
                </a:lnTo>
                <a:lnTo>
                  <a:pt x="96" y="648"/>
                </a:lnTo>
                <a:lnTo>
                  <a:pt x="65" y="659"/>
                </a:lnTo>
                <a:lnTo>
                  <a:pt x="55" y="663"/>
                </a:lnTo>
                <a:lnTo>
                  <a:pt x="50" y="667"/>
                </a:lnTo>
                <a:lnTo>
                  <a:pt x="50" y="667"/>
                </a:lnTo>
                <a:lnTo>
                  <a:pt x="45" y="674"/>
                </a:lnTo>
                <a:lnTo>
                  <a:pt x="40" y="682"/>
                </a:lnTo>
                <a:lnTo>
                  <a:pt x="35" y="692"/>
                </a:lnTo>
                <a:lnTo>
                  <a:pt x="45" y="702"/>
                </a:lnTo>
                <a:lnTo>
                  <a:pt x="45" y="702"/>
                </a:lnTo>
                <a:lnTo>
                  <a:pt x="44" y="714"/>
                </a:lnTo>
                <a:lnTo>
                  <a:pt x="44" y="722"/>
                </a:lnTo>
                <a:lnTo>
                  <a:pt x="44" y="726"/>
                </a:lnTo>
                <a:lnTo>
                  <a:pt x="45" y="728"/>
                </a:lnTo>
                <a:lnTo>
                  <a:pt x="45" y="728"/>
                </a:lnTo>
                <a:lnTo>
                  <a:pt x="45" y="729"/>
                </a:lnTo>
                <a:lnTo>
                  <a:pt x="44" y="731"/>
                </a:lnTo>
                <a:lnTo>
                  <a:pt x="38" y="739"/>
                </a:lnTo>
                <a:lnTo>
                  <a:pt x="30" y="745"/>
                </a:lnTo>
                <a:lnTo>
                  <a:pt x="25" y="748"/>
                </a:lnTo>
                <a:lnTo>
                  <a:pt x="25" y="748"/>
                </a:lnTo>
                <a:lnTo>
                  <a:pt x="25" y="749"/>
                </a:lnTo>
                <a:lnTo>
                  <a:pt x="25" y="753"/>
                </a:lnTo>
                <a:lnTo>
                  <a:pt x="26" y="763"/>
                </a:lnTo>
                <a:lnTo>
                  <a:pt x="30" y="778"/>
                </a:lnTo>
                <a:lnTo>
                  <a:pt x="30" y="778"/>
                </a:lnTo>
                <a:lnTo>
                  <a:pt x="30" y="784"/>
                </a:lnTo>
                <a:lnTo>
                  <a:pt x="33" y="801"/>
                </a:lnTo>
                <a:lnTo>
                  <a:pt x="35" y="812"/>
                </a:lnTo>
                <a:lnTo>
                  <a:pt x="39" y="822"/>
                </a:lnTo>
                <a:lnTo>
                  <a:pt x="44" y="834"/>
                </a:lnTo>
                <a:lnTo>
                  <a:pt x="50" y="844"/>
                </a:lnTo>
                <a:lnTo>
                  <a:pt x="50" y="844"/>
                </a:lnTo>
                <a:lnTo>
                  <a:pt x="59" y="854"/>
                </a:lnTo>
                <a:lnTo>
                  <a:pt x="70" y="866"/>
                </a:lnTo>
                <a:lnTo>
                  <a:pt x="84" y="879"/>
                </a:lnTo>
                <a:lnTo>
                  <a:pt x="99" y="892"/>
                </a:lnTo>
                <a:lnTo>
                  <a:pt x="115" y="903"/>
                </a:lnTo>
                <a:lnTo>
                  <a:pt x="128" y="913"/>
                </a:lnTo>
                <a:lnTo>
                  <a:pt x="141" y="921"/>
                </a:lnTo>
                <a:lnTo>
                  <a:pt x="151" y="925"/>
                </a:lnTo>
                <a:lnTo>
                  <a:pt x="151" y="925"/>
                </a:lnTo>
                <a:lnTo>
                  <a:pt x="283" y="956"/>
                </a:lnTo>
                <a:lnTo>
                  <a:pt x="283" y="956"/>
                </a:lnTo>
                <a:lnTo>
                  <a:pt x="267" y="978"/>
                </a:lnTo>
                <a:lnTo>
                  <a:pt x="258" y="986"/>
                </a:lnTo>
                <a:lnTo>
                  <a:pt x="254" y="989"/>
                </a:lnTo>
                <a:lnTo>
                  <a:pt x="252" y="990"/>
                </a:lnTo>
                <a:lnTo>
                  <a:pt x="252" y="990"/>
                </a:lnTo>
                <a:lnTo>
                  <a:pt x="244" y="993"/>
                </a:lnTo>
                <a:lnTo>
                  <a:pt x="237" y="995"/>
                </a:lnTo>
                <a:lnTo>
                  <a:pt x="233" y="998"/>
                </a:lnTo>
                <a:lnTo>
                  <a:pt x="230" y="1000"/>
                </a:lnTo>
                <a:lnTo>
                  <a:pt x="228" y="1005"/>
                </a:lnTo>
                <a:lnTo>
                  <a:pt x="227" y="1010"/>
                </a:lnTo>
                <a:lnTo>
                  <a:pt x="227" y="1010"/>
                </a:lnTo>
                <a:lnTo>
                  <a:pt x="227" y="1017"/>
                </a:lnTo>
                <a:lnTo>
                  <a:pt x="228" y="1022"/>
                </a:lnTo>
                <a:lnTo>
                  <a:pt x="230" y="1028"/>
                </a:lnTo>
                <a:lnTo>
                  <a:pt x="233" y="1032"/>
                </a:lnTo>
                <a:lnTo>
                  <a:pt x="237" y="1036"/>
                </a:lnTo>
                <a:lnTo>
                  <a:pt x="241" y="1038"/>
                </a:lnTo>
                <a:lnTo>
                  <a:pt x="244" y="1041"/>
                </a:lnTo>
                <a:lnTo>
                  <a:pt x="247" y="1041"/>
                </a:lnTo>
                <a:lnTo>
                  <a:pt x="262" y="1037"/>
                </a:lnTo>
                <a:lnTo>
                  <a:pt x="262" y="1037"/>
                </a:lnTo>
                <a:lnTo>
                  <a:pt x="266" y="1046"/>
                </a:lnTo>
                <a:lnTo>
                  <a:pt x="272" y="1056"/>
                </a:lnTo>
                <a:lnTo>
                  <a:pt x="272" y="1056"/>
                </a:lnTo>
                <a:lnTo>
                  <a:pt x="273" y="1057"/>
                </a:lnTo>
                <a:lnTo>
                  <a:pt x="277" y="1058"/>
                </a:lnTo>
                <a:lnTo>
                  <a:pt x="286" y="1060"/>
                </a:lnTo>
                <a:lnTo>
                  <a:pt x="312" y="1061"/>
                </a:lnTo>
                <a:lnTo>
                  <a:pt x="348" y="1061"/>
                </a:lnTo>
                <a:lnTo>
                  <a:pt x="348" y="1061"/>
                </a:lnTo>
                <a:lnTo>
                  <a:pt x="403" y="1027"/>
                </a:lnTo>
                <a:lnTo>
                  <a:pt x="442" y="1003"/>
                </a:lnTo>
                <a:lnTo>
                  <a:pt x="455" y="995"/>
                </a:lnTo>
                <a:lnTo>
                  <a:pt x="457" y="991"/>
                </a:lnTo>
                <a:lnTo>
                  <a:pt x="459" y="990"/>
                </a:lnTo>
                <a:lnTo>
                  <a:pt x="459" y="990"/>
                </a:lnTo>
                <a:lnTo>
                  <a:pt x="459" y="979"/>
                </a:lnTo>
                <a:lnTo>
                  <a:pt x="457" y="970"/>
                </a:lnTo>
                <a:lnTo>
                  <a:pt x="454" y="960"/>
                </a:lnTo>
                <a:lnTo>
                  <a:pt x="454" y="960"/>
                </a:lnTo>
                <a:lnTo>
                  <a:pt x="451" y="955"/>
                </a:lnTo>
                <a:lnTo>
                  <a:pt x="446" y="949"/>
                </a:lnTo>
                <a:lnTo>
                  <a:pt x="437" y="940"/>
                </a:lnTo>
                <a:lnTo>
                  <a:pt x="428" y="932"/>
                </a:lnTo>
                <a:lnTo>
                  <a:pt x="423" y="930"/>
                </a:lnTo>
                <a:lnTo>
                  <a:pt x="423" y="930"/>
                </a:lnTo>
                <a:lnTo>
                  <a:pt x="412" y="925"/>
                </a:lnTo>
                <a:lnTo>
                  <a:pt x="406" y="922"/>
                </a:lnTo>
                <a:lnTo>
                  <a:pt x="403" y="919"/>
                </a:lnTo>
                <a:lnTo>
                  <a:pt x="403" y="919"/>
                </a:lnTo>
                <a:lnTo>
                  <a:pt x="398" y="918"/>
                </a:lnTo>
                <a:lnTo>
                  <a:pt x="388" y="914"/>
                </a:lnTo>
                <a:lnTo>
                  <a:pt x="388" y="914"/>
                </a:lnTo>
                <a:lnTo>
                  <a:pt x="386" y="913"/>
                </a:lnTo>
                <a:lnTo>
                  <a:pt x="386" y="914"/>
                </a:lnTo>
                <a:lnTo>
                  <a:pt x="386" y="914"/>
                </a:lnTo>
                <a:lnTo>
                  <a:pt x="368" y="899"/>
                </a:lnTo>
                <a:lnTo>
                  <a:pt x="368" y="899"/>
                </a:lnTo>
                <a:lnTo>
                  <a:pt x="338" y="874"/>
                </a:lnTo>
                <a:lnTo>
                  <a:pt x="338" y="874"/>
                </a:lnTo>
                <a:lnTo>
                  <a:pt x="359" y="874"/>
                </a:lnTo>
                <a:lnTo>
                  <a:pt x="379" y="875"/>
                </a:lnTo>
                <a:lnTo>
                  <a:pt x="389" y="877"/>
                </a:lnTo>
                <a:lnTo>
                  <a:pt x="398" y="879"/>
                </a:lnTo>
                <a:lnTo>
                  <a:pt x="398" y="879"/>
                </a:lnTo>
                <a:lnTo>
                  <a:pt x="413" y="885"/>
                </a:lnTo>
                <a:lnTo>
                  <a:pt x="425" y="890"/>
                </a:lnTo>
                <a:lnTo>
                  <a:pt x="430" y="893"/>
                </a:lnTo>
                <a:lnTo>
                  <a:pt x="436" y="894"/>
                </a:lnTo>
                <a:lnTo>
                  <a:pt x="442" y="895"/>
                </a:lnTo>
                <a:lnTo>
                  <a:pt x="449" y="894"/>
                </a:lnTo>
                <a:lnTo>
                  <a:pt x="449" y="894"/>
                </a:lnTo>
                <a:lnTo>
                  <a:pt x="465" y="890"/>
                </a:lnTo>
                <a:lnTo>
                  <a:pt x="484" y="885"/>
                </a:lnTo>
                <a:lnTo>
                  <a:pt x="504" y="879"/>
                </a:lnTo>
                <a:lnTo>
                  <a:pt x="529" y="854"/>
                </a:lnTo>
                <a:lnTo>
                  <a:pt x="514" y="970"/>
                </a:lnTo>
                <a:lnTo>
                  <a:pt x="514" y="970"/>
                </a:lnTo>
                <a:lnTo>
                  <a:pt x="544" y="980"/>
                </a:lnTo>
                <a:lnTo>
                  <a:pt x="566" y="985"/>
                </a:lnTo>
                <a:lnTo>
                  <a:pt x="572" y="986"/>
                </a:lnTo>
                <a:lnTo>
                  <a:pt x="573" y="986"/>
                </a:lnTo>
                <a:lnTo>
                  <a:pt x="575" y="985"/>
                </a:lnTo>
                <a:lnTo>
                  <a:pt x="575" y="985"/>
                </a:lnTo>
                <a:lnTo>
                  <a:pt x="576" y="981"/>
                </a:lnTo>
                <a:lnTo>
                  <a:pt x="580" y="978"/>
                </a:lnTo>
                <a:lnTo>
                  <a:pt x="590" y="964"/>
                </a:lnTo>
                <a:lnTo>
                  <a:pt x="595" y="956"/>
                </a:lnTo>
                <a:lnTo>
                  <a:pt x="600" y="947"/>
                </a:lnTo>
                <a:lnTo>
                  <a:pt x="604" y="938"/>
                </a:lnTo>
                <a:lnTo>
                  <a:pt x="605" y="930"/>
                </a:lnTo>
                <a:lnTo>
                  <a:pt x="605" y="930"/>
                </a:lnTo>
                <a:lnTo>
                  <a:pt x="606" y="911"/>
                </a:lnTo>
                <a:lnTo>
                  <a:pt x="607" y="893"/>
                </a:lnTo>
                <a:lnTo>
                  <a:pt x="610" y="874"/>
                </a:lnTo>
                <a:lnTo>
                  <a:pt x="610" y="874"/>
                </a:lnTo>
                <a:lnTo>
                  <a:pt x="611" y="883"/>
                </a:lnTo>
                <a:lnTo>
                  <a:pt x="617" y="901"/>
                </a:lnTo>
                <a:lnTo>
                  <a:pt x="620" y="909"/>
                </a:lnTo>
                <a:lnTo>
                  <a:pt x="625" y="916"/>
                </a:lnTo>
                <a:lnTo>
                  <a:pt x="628" y="918"/>
                </a:lnTo>
                <a:lnTo>
                  <a:pt x="630" y="919"/>
                </a:lnTo>
                <a:lnTo>
                  <a:pt x="633" y="921"/>
                </a:lnTo>
                <a:lnTo>
                  <a:pt x="635" y="919"/>
                </a:lnTo>
                <a:lnTo>
                  <a:pt x="635" y="919"/>
                </a:lnTo>
                <a:lnTo>
                  <a:pt x="640" y="917"/>
                </a:lnTo>
                <a:lnTo>
                  <a:pt x="646" y="917"/>
                </a:lnTo>
                <a:lnTo>
                  <a:pt x="655" y="917"/>
                </a:lnTo>
                <a:lnTo>
                  <a:pt x="659" y="916"/>
                </a:lnTo>
                <a:lnTo>
                  <a:pt x="660" y="913"/>
                </a:lnTo>
                <a:lnTo>
                  <a:pt x="662" y="908"/>
                </a:lnTo>
                <a:lnTo>
                  <a:pt x="660" y="899"/>
                </a:lnTo>
                <a:lnTo>
                  <a:pt x="660" y="899"/>
                </a:lnTo>
                <a:lnTo>
                  <a:pt x="657" y="885"/>
                </a:lnTo>
                <a:lnTo>
                  <a:pt x="651" y="865"/>
                </a:lnTo>
                <a:lnTo>
                  <a:pt x="635" y="816"/>
                </a:lnTo>
                <a:lnTo>
                  <a:pt x="619" y="765"/>
                </a:lnTo>
                <a:lnTo>
                  <a:pt x="614" y="746"/>
                </a:lnTo>
                <a:lnTo>
                  <a:pt x="610" y="733"/>
                </a:lnTo>
                <a:lnTo>
                  <a:pt x="610" y="733"/>
                </a:lnTo>
                <a:lnTo>
                  <a:pt x="606" y="711"/>
                </a:lnTo>
                <a:lnTo>
                  <a:pt x="604" y="688"/>
                </a:lnTo>
                <a:lnTo>
                  <a:pt x="600" y="667"/>
                </a:lnTo>
                <a:lnTo>
                  <a:pt x="597" y="658"/>
                </a:lnTo>
                <a:lnTo>
                  <a:pt x="595" y="652"/>
                </a:lnTo>
                <a:lnTo>
                  <a:pt x="595" y="652"/>
                </a:lnTo>
                <a:lnTo>
                  <a:pt x="586" y="634"/>
                </a:lnTo>
                <a:lnTo>
                  <a:pt x="580" y="621"/>
                </a:lnTo>
                <a:lnTo>
                  <a:pt x="580" y="621"/>
                </a:lnTo>
                <a:lnTo>
                  <a:pt x="578" y="618"/>
                </a:lnTo>
                <a:lnTo>
                  <a:pt x="580" y="614"/>
                </a:lnTo>
                <a:lnTo>
                  <a:pt x="583" y="604"/>
                </a:lnTo>
                <a:lnTo>
                  <a:pt x="587" y="595"/>
                </a:lnTo>
                <a:lnTo>
                  <a:pt x="590" y="586"/>
                </a:lnTo>
                <a:lnTo>
                  <a:pt x="590" y="586"/>
                </a:lnTo>
                <a:lnTo>
                  <a:pt x="592" y="576"/>
                </a:lnTo>
                <a:lnTo>
                  <a:pt x="597" y="565"/>
                </a:lnTo>
                <a:lnTo>
                  <a:pt x="601" y="553"/>
                </a:lnTo>
                <a:lnTo>
                  <a:pt x="601" y="548"/>
                </a:lnTo>
                <a:lnTo>
                  <a:pt x="600" y="546"/>
                </a:lnTo>
                <a:lnTo>
                  <a:pt x="600" y="546"/>
                </a:lnTo>
                <a:lnTo>
                  <a:pt x="593" y="538"/>
                </a:lnTo>
                <a:lnTo>
                  <a:pt x="585" y="529"/>
                </a:lnTo>
                <a:lnTo>
                  <a:pt x="575" y="523"/>
                </a:lnTo>
                <a:lnTo>
                  <a:pt x="572" y="520"/>
                </a:lnTo>
                <a:lnTo>
                  <a:pt x="570" y="520"/>
                </a:lnTo>
                <a:lnTo>
                  <a:pt x="570" y="520"/>
                </a:lnTo>
                <a:lnTo>
                  <a:pt x="544" y="541"/>
                </a:lnTo>
                <a:lnTo>
                  <a:pt x="544" y="541"/>
                </a:lnTo>
                <a:lnTo>
                  <a:pt x="541" y="532"/>
                </a:lnTo>
                <a:lnTo>
                  <a:pt x="534" y="515"/>
                </a:lnTo>
                <a:lnTo>
                  <a:pt x="534" y="515"/>
                </a:lnTo>
                <a:lnTo>
                  <a:pt x="530" y="507"/>
                </a:lnTo>
                <a:lnTo>
                  <a:pt x="523" y="493"/>
                </a:lnTo>
                <a:lnTo>
                  <a:pt x="514" y="476"/>
                </a:lnTo>
                <a:lnTo>
                  <a:pt x="504" y="455"/>
                </a:lnTo>
                <a:lnTo>
                  <a:pt x="504" y="455"/>
                </a:lnTo>
                <a:lnTo>
                  <a:pt x="496" y="441"/>
                </a:lnTo>
                <a:lnTo>
                  <a:pt x="486" y="423"/>
                </a:lnTo>
                <a:lnTo>
                  <a:pt x="459" y="385"/>
                </a:lnTo>
                <a:lnTo>
                  <a:pt x="435" y="352"/>
                </a:lnTo>
                <a:lnTo>
                  <a:pt x="423" y="339"/>
                </a:lnTo>
                <a:lnTo>
                  <a:pt x="459" y="323"/>
                </a:lnTo>
                <a:lnTo>
                  <a:pt x="459" y="323"/>
                </a:lnTo>
                <a:lnTo>
                  <a:pt x="431" y="302"/>
                </a:lnTo>
                <a:lnTo>
                  <a:pt x="431" y="302"/>
                </a:lnTo>
                <a:close/>
                <a:moveTo>
                  <a:pt x="126" y="258"/>
                </a:moveTo>
                <a:lnTo>
                  <a:pt x="151" y="283"/>
                </a:lnTo>
                <a:lnTo>
                  <a:pt x="151" y="283"/>
                </a:lnTo>
                <a:lnTo>
                  <a:pt x="151" y="287"/>
                </a:lnTo>
                <a:lnTo>
                  <a:pt x="151" y="291"/>
                </a:lnTo>
                <a:lnTo>
                  <a:pt x="151" y="293"/>
                </a:lnTo>
                <a:lnTo>
                  <a:pt x="151" y="293"/>
                </a:lnTo>
                <a:lnTo>
                  <a:pt x="138" y="311"/>
                </a:lnTo>
                <a:lnTo>
                  <a:pt x="130" y="322"/>
                </a:lnTo>
                <a:lnTo>
                  <a:pt x="126" y="328"/>
                </a:lnTo>
                <a:lnTo>
                  <a:pt x="126" y="328"/>
                </a:lnTo>
                <a:lnTo>
                  <a:pt x="127" y="330"/>
                </a:lnTo>
                <a:lnTo>
                  <a:pt x="128" y="330"/>
                </a:lnTo>
                <a:lnTo>
                  <a:pt x="133" y="327"/>
                </a:lnTo>
                <a:lnTo>
                  <a:pt x="141" y="323"/>
                </a:lnTo>
                <a:lnTo>
                  <a:pt x="141" y="323"/>
                </a:lnTo>
                <a:lnTo>
                  <a:pt x="136" y="339"/>
                </a:lnTo>
                <a:lnTo>
                  <a:pt x="131" y="354"/>
                </a:lnTo>
                <a:lnTo>
                  <a:pt x="126" y="369"/>
                </a:lnTo>
                <a:lnTo>
                  <a:pt x="126" y="369"/>
                </a:lnTo>
                <a:lnTo>
                  <a:pt x="123" y="376"/>
                </a:lnTo>
                <a:lnTo>
                  <a:pt x="120" y="383"/>
                </a:lnTo>
                <a:lnTo>
                  <a:pt x="112" y="394"/>
                </a:lnTo>
                <a:lnTo>
                  <a:pt x="104" y="402"/>
                </a:lnTo>
                <a:lnTo>
                  <a:pt x="101" y="404"/>
                </a:lnTo>
                <a:lnTo>
                  <a:pt x="101" y="404"/>
                </a:lnTo>
                <a:lnTo>
                  <a:pt x="101" y="376"/>
                </a:lnTo>
                <a:lnTo>
                  <a:pt x="101" y="355"/>
                </a:lnTo>
                <a:lnTo>
                  <a:pt x="101" y="339"/>
                </a:lnTo>
                <a:lnTo>
                  <a:pt x="101" y="339"/>
                </a:lnTo>
                <a:lnTo>
                  <a:pt x="99" y="331"/>
                </a:lnTo>
                <a:lnTo>
                  <a:pt x="98" y="328"/>
                </a:lnTo>
                <a:lnTo>
                  <a:pt x="96" y="328"/>
                </a:lnTo>
                <a:lnTo>
                  <a:pt x="96" y="328"/>
                </a:lnTo>
                <a:lnTo>
                  <a:pt x="91" y="313"/>
                </a:lnTo>
                <a:lnTo>
                  <a:pt x="91" y="313"/>
                </a:lnTo>
                <a:lnTo>
                  <a:pt x="103" y="302"/>
                </a:lnTo>
                <a:lnTo>
                  <a:pt x="113" y="292"/>
                </a:lnTo>
                <a:lnTo>
                  <a:pt x="121" y="283"/>
                </a:lnTo>
                <a:lnTo>
                  <a:pt x="121" y="283"/>
                </a:lnTo>
                <a:lnTo>
                  <a:pt x="123" y="279"/>
                </a:lnTo>
                <a:lnTo>
                  <a:pt x="125" y="275"/>
                </a:lnTo>
                <a:lnTo>
                  <a:pt x="126" y="267"/>
                </a:lnTo>
                <a:lnTo>
                  <a:pt x="126" y="258"/>
                </a:lnTo>
                <a:lnTo>
                  <a:pt x="126" y="25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02860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冬のセーラー服の女子高生のシルエット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642CF2C-638C-0B3E-8239-9995A0DAC580}"/>
              </a:ext>
            </a:extLst>
          </p:cNvPr>
          <p:cNvGrpSpPr/>
          <p:nvPr/>
        </p:nvGrpSpPr>
        <p:grpSpPr>
          <a:xfrm>
            <a:off x="1573953" y="3838073"/>
            <a:ext cx="749506" cy="2510339"/>
            <a:chOff x="396875" y="3952875"/>
            <a:chExt cx="827088" cy="2770188"/>
          </a:xfrm>
        </p:grpSpPr>
        <p:sp>
          <p:nvSpPr>
            <p:cNvPr id="4" name="Freeform 7">
              <a:extLst>
                <a:ext uri="{FF2B5EF4-FFF2-40B4-BE49-F238E27FC236}">
                  <a16:creationId xmlns:a16="http://schemas.microsoft.com/office/drawing/2014/main" id="{CBE55D75-B747-DF57-C7DA-D20469267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875" y="3952875"/>
              <a:ext cx="827088" cy="2770188"/>
            </a:xfrm>
            <a:custGeom>
              <a:avLst/>
              <a:gdLst>
                <a:gd name="T0" fmla="*/ 166 w 521"/>
                <a:gd name="T1" fmla="*/ 277 h 1745"/>
                <a:gd name="T2" fmla="*/ 193 w 521"/>
                <a:gd name="T3" fmla="*/ 306 h 1745"/>
                <a:gd name="T4" fmla="*/ 148 w 521"/>
                <a:gd name="T5" fmla="*/ 407 h 1745"/>
                <a:gd name="T6" fmla="*/ 102 w 521"/>
                <a:gd name="T7" fmla="*/ 488 h 1745"/>
                <a:gd name="T8" fmla="*/ 87 w 521"/>
                <a:gd name="T9" fmla="*/ 690 h 1745"/>
                <a:gd name="T10" fmla="*/ 43 w 521"/>
                <a:gd name="T11" fmla="*/ 903 h 1745"/>
                <a:gd name="T12" fmla="*/ 0 w 521"/>
                <a:gd name="T13" fmla="*/ 1085 h 1745"/>
                <a:gd name="T14" fmla="*/ 43 w 521"/>
                <a:gd name="T15" fmla="*/ 1296 h 1745"/>
                <a:gd name="T16" fmla="*/ 87 w 521"/>
                <a:gd name="T17" fmla="*/ 1367 h 1745"/>
                <a:gd name="T18" fmla="*/ 269 w 521"/>
                <a:gd name="T19" fmla="*/ 1538 h 1745"/>
                <a:gd name="T20" fmla="*/ 270 w 521"/>
                <a:gd name="T21" fmla="*/ 1560 h 1745"/>
                <a:gd name="T22" fmla="*/ 258 w 521"/>
                <a:gd name="T23" fmla="*/ 1580 h 1745"/>
                <a:gd name="T24" fmla="*/ 243 w 521"/>
                <a:gd name="T25" fmla="*/ 1590 h 1745"/>
                <a:gd name="T26" fmla="*/ 171 w 521"/>
                <a:gd name="T27" fmla="*/ 1610 h 1745"/>
                <a:gd name="T28" fmla="*/ 148 w 521"/>
                <a:gd name="T29" fmla="*/ 1637 h 1745"/>
                <a:gd name="T30" fmla="*/ 177 w 521"/>
                <a:gd name="T31" fmla="*/ 1678 h 1745"/>
                <a:gd name="T32" fmla="*/ 213 w 521"/>
                <a:gd name="T33" fmla="*/ 1690 h 1745"/>
                <a:gd name="T34" fmla="*/ 224 w 521"/>
                <a:gd name="T35" fmla="*/ 1695 h 1745"/>
                <a:gd name="T36" fmla="*/ 224 w 521"/>
                <a:gd name="T37" fmla="*/ 1728 h 1745"/>
                <a:gd name="T38" fmla="*/ 258 w 521"/>
                <a:gd name="T39" fmla="*/ 1745 h 1745"/>
                <a:gd name="T40" fmla="*/ 343 w 521"/>
                <a:gd name="T41" fmla="*/ 1732 h 1745"/>
                <a:gd name="T42" fmla="*/ 402 w 521"/>
                <a:gd name="T43" fmla="*/ 1685 h 1745"/>
                <a:gd name="T44" fmla="*/ 434 w 521"/>
                <a:gd name="T45" fmla="*/ 1658 h 1745"/>
                <a:gd name="T46" fmla="*/ 425 w 521"/>
                <a:gd name="T47" fmla="*/ 1594 h 1745"/>
                <a:gd name="T48" fmla="*/ 416 w 521"/>
                <a:gd name="T49" fmla="*/ 1574 h 1745"/>
                <a:gd name="T50" fmla="*/ 398 w 521"/>
                <a:gd name="T51" fmla="*/ 1555 h 1745"/>
                <a:gd name="T52" fmla="*/ 378 w 521"/>
                <a:gd name="T53" fmla="*/ 1527 h 1745"/>
                <a:gd name="T54" fmla="*/ 357 w 521"/>
                <a:gd name="T55" fmla="*/ 1445 h 1745"/>
                <a:gd name="T56" fmla="*/ 292 w 521"/>
                <a:gd name="T57" fmla="*/ 1355 h 1745"/>
                <a:gd name="T58" fmla="*/ 226 w 521"/>
                <a:gd name="T59" fmla="*/ 1282 h 1745"/>
                <a:gd name="T60" fmla="*/ 361 w 521"/>
                <a:gd name="T61" fmla="*/ 1212 h 1745"/>
                <a:gd name="T62" fmla="*/ 386 w 521"/>
                <a:gd name="T63" fmla="*/ 1081 h 1745"/>
                <a:gd name="T64" fmla="*/ 386 w 521"/>
                <a:gd name="T65" fmla="*/ 961 h 1745"/>
                <a:gd name="T66" fmla="*/ 334 w 521"/>
                <a:gd name="T67" fmla="*/ 760 h 1745"/>
                <a:gd name="T68" fmla="*/ 366 w 521"/>
                <a:gd name="T69" fmla="*/ 769 h 1745"/>
                <a:gd name="T70" fmla="*/ 386 w 521"/>
                <a:gd name="T71" fmla="*/ 764 h 1745"/>
                <a:gd name="T72" fmla="*/ 378 w 521"/>
                <a:gd name="T73" fmla="*/ 721 h 1745"/>
                <a:gd name="T74" fmla="*/ 390 w 521"/>
                <a:gd name="T75" fmla="*/ 710 h 1745"/>
                <a:gd name="T76" fmla="*/ 369 w 521"/>
                <a:gd name="T77" fmla="*/ 664 h 1745"/>
                <a:gd name="T78" fmla="*/ 410 w 521"/>
                <a:gd name="T79" fmla="*/ 661 h 1745"/>
                <a:gd name="T80" fmla="*/ 490 w 521"/>
                <a:gd name="T81" fmla="*/ 563 h 1745"/>
                <a:gd name="T82" fmla="*/ 512 w 521"/>
                <a:gd name="T83" fmla="*/ 496 h 1745"/>
                <a:gd name="T84" fmla="*/ 440 w 521"/>
                <a:gd name="T85" fmla="*/ 373 h 1745"/>
                <a:gd name="T86" fmla="*/ 430 w 521"/>
                <a:gd name="T87" fmla="*/ 345 h 1745"/>
                <a:gd name="T88" fmla="*/ 420 w 521"/>
                <a:gd name="T89" fmla="*/ 311 h 1745"/>
                <a:gd name="T90" fmla="*/ 352 w 521"/>
                <a:gd name="T91" fmla="*/ 274 h 1745"/>
                <a:gd name="T92" fmla="*/ 334 w 521"/>
                <a:gd name="T93" fmla="*/ 270 h 1745"/>
                <a:gd name="T94" fmla="*/ 368 w 521"/>
                <a:gd name="T95" fmla="*/ 226 h 1745"/>
                <a:gd name="T96" fmla="*/ 387 w 521"/>
                <a:gd name="T97" fmla="*/ 187 h 1745"/>
                <a:gd name="T98" fmla="*/ 400 w 521"/>
                <a:gd name="T99" fmla="*/ 139 h 1745"/>
                <a:gd name="T100" fmla="*/ 391 w 521"/>
                <a:gd name="T101" fmla="*/ 56 h 1745"/>
                <a:gd name="T102" fmla="*/ 348 w 521"/>
                <a:gd name="T103" fmla="*/ 28 h 1745"/>
                <a:gd name="T104" fmla="*/ 311 w 521"/>
                <a:gd name="T105" fmla="*/ 5 h 1745"/>
                <a:gd name="T106" fmla="*/ 251 w 521"/>
                <a:gd name="T107" fmla="*/ 5 h 1745"/>
                <a:gd name="T108" fmla="*/ 219 w 521"/>
                <a:gd name="T109" fmla="*/ 25 h 1745"/>
                <a:gd name="T110" fmla="*/ 180 w 521"/>
                <a:gd name="T111" fmla="*/ 85 h 1745"/>
                <a:gd name="T112" fmla="*/ 173 w 521"/>
                <a:gd name="T113" fmla="*/ 154 h 1745"/>
                <a:gd name="T114" fmla="*/ 175 w 521"/>
                <a:gd name="T115" fmla="*/ 180 h 1745"/>
                <a:gd name="T116" fmla="*/ 153 w 521"/>
                <a:gd name="T117" fmla="*/ 235 h 1745"/>
                <a:gd name="T118" fmla="*/ 163 w 521"/>
                <a:gd name="T119" fmla="*/ 281 h 1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1" h="1745">
                  <a:moveTo>
                    <a:pt x="163" y="281"/>
                  </a:moveTo>
                  <a:lnTo>
                    <a:pt x="166" y="272"/>
                  </a:lnTo>
                  <a:lnTo>
                    <a:pt x="166" y="272"/>
                  </a:lnTo>
                  <a:lnTo>
                    <a:pt x="168" y="270"/>
                  </a:lnTo>
                  <a:lnTo>
                    <a:pt x="166" y="272"/>
                  </a:lnTo>
                  <a:lnTo>
                    <a:pt x="166" y="272"/>
                  </a:lnTo>
                  <a:lnTo>
                    <a:pt x="166" y="277"/>
                  </a:lnTo>
                  <a:lnTo>
                    <a:pt x="168" y="286"/>
                  </a:lnTo>
                  <a:lnTo>
                    <a:pt x="168" y="286"/>
                  </a:lnTo>
                  <a:lnTo>
                    <a:pt x="171" y="294"/>
                  </a:lnTo>
                  <a:lnTo>
                    <a:pt x="177" y="302"/>
                  </a:lnTo>
                  <a:lnTo>
                    <a:pt x="183" y="311"/>
                  </a:lnTo>
                  <a:lnTo>
                    <a:pt x="193" y="281"/>
                  </a:lnTo>
                  <a:lnTo>
                    <a:pt x="193" y="306"/>
                  </a:lnTo>
                  <a:lnTo>
                    <a:pt x="163" y="331"/>
                  </a:lnTo>
                  <a:lnTo>
                    <a:pt x="173" y="336"/>
                  </a:lnTo>
                  <a:lnTo>
                    <a:pt x="137" y="377"/>
                  </a:lnTo>
                  <a:lnTo>
                    <a:pt x="137" y="377"/>
                  </a:lnTo>
                  <a:lnTo>
                    <a:pt x="142" y="392"/>
                  </a:lnTo>
                  <a:lnTo>
                    <a:pt x="146" y="402"/>
                  </a:lnTo>
                  <a:lnTo>
                    <a:pt x="148" y="407"/>
                  </a:lnTo>
                  <a:lnTo>
                    <a:pt x="148" y="407"/>
                  </a:lnTo>
                  <a:lnTo>
                    <a:pt x="140" y="417"/>
                  </a:lnTo>
                  <a:lnTo>
                    <a:pt x="125" y="442"/>
                  </a:lnTo>
                  <a:lnTo>
                    <a:pt x="116" y="456"/>
                  </a:lnTo>
                  <a:lnTo>
                    <a:pt x="110" y="470"/>
                  </a:lnTo>
                  <a:lnTo>
                    <a:pt x="105" y="483"/>
                  </a:lnTo>
                  <a:lnTo>
                    <a:pt x="102" y="488"/>
                  </a:lnTo>
                  <a:lnTo>
                    <a:pt x="102" y="493"/>
                  </a:lnTo>
                  <a:lnTo>
                    <a:pt x="102" y="574"/>
                  </a:lnTo>
                  <a:lnTo>
                    <a:pt x="102" y="574"/>
                  </a:lnTo>
                  <a:lnTo>
                    <a:pt x="100" y="599"/>
                  </a:lnTo>
                  <a:lnTo>
                    <a:pt x="96" y="635"/>
                  </a:lnTo>
                  <a:lnTo>
                    <a:pt x="87" y="690"/>
                  </a:lnTo>
                  <a:lnTo>
                    <a:pt x="87" y="690"/>
                  </a:lnTo>
                  <a:lnTo>
                    <a:pt x="79" y="709"/>
                  </a:lnTo>
                  <a:lnTo>
                    <a:pt x="66" y="741"/>
                  </a:lnTo>
                  <a:lnTo>
                    <a:pt x="47" y="786"/>
                  </a:lnTo>
                  <a:lnTo>
                    <a:pt x="67" y="791"/>
                  </a:lnTo>
                  <a:lnTo>
                    <a:pt x="67" y="791"/>
                  </a:lnTo>
                  <a:lnTo>
                    <a:pt x="59" y="825"/>
                  </a:lnTo>
                  <a:lnTo>
                    <a:pt x="43" y="903"/>
                  </a:lnTo>
                  <a:lnTo>
                    <a:pt x="23" y="986"/>
                  </a:lnTo>
                  <a:lnTo>
                    <a:pt x="14" y="1019"/>
                  </a:lnTo>
                  <a:lnTo>
                    <a:pt x="6" y="1038"/>
                  </a:lnTo>
                  <a:lnTo>
                    <a:pt x="6" y="1038"/>
                  </a:lnTo>
                  <a:lnTo>
                    <a:pt x="4" y="1046"/>
                  </a:lnTo>
                  <a:lnTo>
                    <a:pt x="3" y="1056"/>
                  </a:lnTo>
                  <a:lnTo>
                    <a:pt x="0" y="1085"/>
                  </a:lnTo>
                  <a:lnTo>
                    <a:pt x="0" y="1120"/>
                  </a:lnTo>
                  <a:lnTo>
                    <a:pt x="1" y="1158"/>
                  </a:lnTo>
                  <a:lnTo>
                    <a:pt x="4" y="1225"/>
                  </a:lnTo>
                  <a:lnTo>
                    <a:pt x="6" y="1255"/>
                  </a:lnTo>
                  <a:lnTo>
                    <a:pt x="42" y="1263"/>
                  </a:lnTo>
                  <a:lnTo>
                    <a:pt x="42" y="1263"/>
                  </a:lnTo>
                  <a:lnTo>
                    <a:pt x="43" y="1296"/>
                  </a:lnTo>
                  <a:lnTo>
                    <a:pt x="44" y="1311"/>
                  </a:lnTo>
                  <a:lnTo>
                    <a:pt x="47" y="1321"/>
                  </a:lnTo>
                  <a:lnTo>
                    <a:pt x="47" y="1321"/>
                  </a:lnTo>
                  <a:lnTo>
                    <a:pt x="53" y="1331"/>
                  </a:lnTo>
                  <a:lnTo>
                    <a:pt x="63" y="1343"/>
                  </a:lnTo>
                  <a:lnTo>
                    <a:pt x="87" y="1367"/>
                  </a:lnTo>
                  <a:lnTo>
                    <a:pt x="87" y="1367"/>
                  </a:lnTo>
                  <a:lnTo>
                    <a:pt x="142" y="1418"/>
                  </a:lnTo>
                  <a:lnTo>
                    <a:pt x="198" y="1468"/>
                  </a:lnTo>
                  <a:lnTo>
                    <a:pt x="198" y="1468"/>
                  </a:lnTo>
                  <a:lnTo>
                    <a:pt x="240" y="1508"/>
                  </a:lnTo>
                  <a:lnTo>
                    <a:pt x="261" y="1529"/>
                  </a:lnTo>
                  <a:lnTo>
                    <a:pt x="267" y="1536"/>
                  </a:lnTo>
                  <a:lnTo>
                    <a:pt x="269" y="1538"/>
                  </a:lnTo>
                  <a:lnTo>
                    <a:pt x="269" y="1538"/>
                  </a:lnTo>
                  <a:lnTo>
                    <a:pt x="269" y="1540"/>
                  </a:lnTo>
                  <a:lnTo>
                    <a:pt x="269" y="1542"/>
                  </a:lnTo>
                  <a:lnTo>
                    <a:pt x="270" y="1548"/>
                  </a:lnTo>
                  <a:lnTo>
                    <a:pt x="274" y="1559"/>
                  </a:lnTo>
                  <a:lnTo>
                    <a:pt x="274" y="1559"/>
                  </a:lnTo>
                  <a:lnTo>
                    <a:pt x="270" y="1560"/>
                  </a:lnTo>
                  <a:lnTo>
                    <a:pt x="266" y="1561"/>
                  </a:lnTo>
                  <a:lnTo>
                    <a:pt x="263" y="1564"/>
                  </a:lnTo>
                  <a:lnTo>
                    <a:pt x="263" y="1564"/>
                  </a:lnTo>
                  <a:lnTo>
                    <a:pt x="260" y="1572"/>
                  </a:lnTo>
                  <a:lnTo>
                    <a:pt x="258" y="1579"/>
                  </a:lnTo>
                  <a:lnTo>
                    <a:pt x="258" y="1579"/>
                  </a:lnTo>
                  <a:lnTo>
                    <a:pt x="258" y="1580"/>
                  </a:lnTo>
                  <a:lnTo>
                    <a:pt x="258" y="1584"/>
                  </a:lnTo>
                  <a:lnTo>
                    <a:pt x="257" y="1585"/>
                  </a:lnTo>
                  <a:lnTo>
                    <a:pt x="256" y="1586"/>
                  </a:lnTo>
                  <a:lnTo>
                    <a:pt x="252" y="1588"/>
                  </a:lnTo>
                  <a:lnTo>
                    <a:pt x="248" y="1589"/>
                  </a:lnTo>
                  <a:lnTo>
                    <a:pt x="248" y="1589"/>
                  </a:lnTo>
                  <a:lnTo>
                    <a:pt x="243" y="1590"/>
                  </a:lnTo>
                  <a:lnTo>
                    <a:pt x="238" y="1593"/>
                  </a:lnTo>
                  <a:lnTo>
                    <a:pt x="228" y="1599"/>
                  </a:lnTo>
                  <a:lnTo>
                    <a:pt x="217" y="1605"/>
                  </a:lnTo>
                  <a:lnTo>
                    <a:pt x="211" y="1608"/>
                  </a:lnTo>
                  <a:lnTo>
                    <a:pt x="203" y="1609"/>
                  </a:lnTo>
                  <a:lnTo>
                    <a:pt x="203" y="1609"/>
                  </a:lnTo>
                  <a:lnTo>
                    <a:pt x="171" y="1610"/>
                  </a:lnTo>
                  <a:lnTo>
                    <a:pt x="165" y="1612"/>
                  </a:lnTo>
                  <a:lnTo>
                    <a:pt x="159" y="1613"/>
                  </a:lnTo>
                  <a:lnTo>
                    <a:pt x="155" y="1615"/>
                  </a:lnTo>
                  <a:lnTo>
                    <a:pt x="153" y="1619"/>
                  </a:lnTo>
                  <a:lnTo>
                    <a:pt x="153" y="1619"/>
                  </a:lnTo>
                  <a:lnTo>
                    <a:pt x="149" y="1630"/>
                  </a:lnTo>
                  <a:lnTo>
                    <a:pt x="148" y="1637"/>
                  </a:lnTo>
                  <a:lnTo>
                    <a:pt x="148" y="1643"/>
                  </a:lnTo>
                  <a:lnTo>
                    <a:pt x="149" y="1651"/>
                  </a:lnTo>
                  <a:lnTo>
                    <a:pt x="151" y="1658"/>
                  </a:lnTo>
                  <a:lnTo>
                    <a:pt x="155" y="1665"/>
                  </a:lnTo>
                  <a:lnTo>
                    <a:pt x="163" y="1670"/>
                  </a:lnTo>
                  <a:lnTo>
                    <a:pt x="163" y="1670"/>
                  </a:lnTo>
                  <a:lnTo>
                    <a:pt x="177" y="1678"/>
                  </a:lnTo>
                  <a:lnTo>
                    <a:pt x="185" y="1685"/>
                  </a:lnTo>
                  <a:lnTo>
                    <a:pt x="190" y="1689"/>
                  </a:lnTo>
                  <a:lnTo>
                    <a:pt x="193" y="1690"/>
                  </a:lnTo>
                  <a:lnTo>
                    <a:pt x="193" y="1690"/>
                  </a:lnTo>
                  <a:lnTo>
                    <a:pt x="203" y="1690"/>
                  </a:lnTo>
                  <a:lnTo>
                    <a:pt x="213" y="1690"/>
                  </a:lnTo>
                  <a:lnTo>
                    <a:pt x="213" y="1690"/>
                  </a:lnTo>
                  <a:lnTo>
                    <a:pt x="223" y="1686"/>
                  </a:lnTo>
                  <a:lnTo>
                    <a:pt x="231" y="1685"/>
                  </a:lnTo>
                  <a:lnTo>
                    <a:pt x="233" y="1685"/>
                  </a:lnTo>
                  <a:lnTo>
                    <a:pt x="233" y="1685"/>
                  </a:lnTo>
                  <a:lnTo>
                    <a:pt x="233" y="1685"/>
                  </a:lnTo>
                  <a:lnTo>
                    <a:pt x="229" y="1689"/>
                  </a:lnTo>
                  <a:lnTo>
                    <a:pt x="224" y="1695"/>
                  </a:lnTo>
                  <a:lnTo>
                    <a:pt x="221" y="1699"/>
                  </a:lnTo>
                  <a:lnTo>
                    <a:pt x="219" y="1704"/>
                  </a:lnTo>
                  <a:lnTo>
                    <a:pt x="218" y="1709"/>
                  </a:lnTo>
                  <a:lnTo>
                    <a:pt x="218" y="1715"/>
                  </a:lnTo>
                  <a:lnTo>
                    <a:pt x="218" y="1715"/>
                  </a:lnTo>
                  <a:lnTo>
                    <a:pt x="221" y="1721"/>
                  </a:lnTo>
                  <a:lnTo>
                    <a:pt x="224" y="1728"/>
                  </a:lnTo>
                  <a:lnTo>
                    <a:pt x="229" y="1733"/>
                  </a:lnTo>
                  <a:lnTo>
                    <a:pt x="236" y="1738"/>
                  </a:lnTo>
                  <a:lnTo>
                    <a:pt x="241" y="1742"/>
                  </a:lnTo>
                  <a:lnTo>
                    <a:pt x="247" y="1744"/>
                  </a:lnTo>
                  <a:lnTo>
                    <a:pt x="253" y="1745"/>
                  </a:lnTo>
                  <a:lnTo>
                    <a:pt x="258" y="1745"/>
                  </a:lnTo>
                  <a:lnTo>
                    <a:pt x="258" y="1745"/>
                  </a:lnTo>
                  <a:lnTo>
                    <a:pt x="272" y="1744"/>
                  </a:lnTo>
                  <a:lnTo>
                    <a:pt x="291" y="1742"/>
                  </a:lnTo>
                  <a:lnTo>
                    <a:pt x="314" y="1739"/>
                  </a:lnTo>
                  <a:lnTo>
                    <a:pt x="324" y="1738"/>
                  </a:lnTo>
                  <a:lnTo>
                    <a:pt x="334" y="1735"/>
                  </a:lnTo>
                  <a:lnTo>
                    <a:pt x="334" y="1735"/>
                  </a:lnTo>
                  <a:lnTo>
                    <a:pt x="343" y="1732"/>
                  </a:lnTo>
                  <a:lnTo>
                    <a:pt x="353" y="1726"/>
                  </a:lnTo>
                  <a:lnTo>
                    <a:pt x="362" y="1719"/>
                  </a:lnTo>
                  <a:lnTo>
                    <a:pt x="371" y="1713"/>
                  </a:lnTo>
                  <a:lnTo>
                    <a:pt x="386" y="1699"/>
                  </a:lnTo>
                  <a:lnTo>
                    <a:pt x="395" y="1690"/>
                  </a:lnTo>
                  <a:lnTo>
                    <a:pt x="395" y="1690"/>
                  </a:lnTo>
                  <a:lnTo>
                    <a:pt x="402" y="1685"/>
                  </a:lnTo>
                  <a:lnTo>
                    <a:pt x="413" y="1678"/>
                  </a:lnTo>
                  <a:lnTo>
                    <a:pt x="424" y="1672"/>
                  </a:lnTo>
                  <a:lnTo>
                    <a:pt x="427" y="1668"/>
                  </a:lnTo>
                  <a:lnTo>
                    <a:pt x="430" y="1665"/>
                  </a:lnTo>
                  <a:lnTo>
                    <a:pt x="430" y="1665"/>
                  </a:lnTo>
                  <a:lnTo>
                    <a:pt x="432" y="1660"/>
                  </a:lnTo>
                  <a:lnTo>
                    <a:pt x="434" y="1658"/>
                  </a:lnTo>
                  <a:lnTo>
                    <a:pt x="435" y="1649"/>
                  </a:lnTo>
                  <a:lnTo>
                    <a:pt x="435" y="1649"/>
                  </a:lnTo>
                  <a:lnTo>
                    <a:pt x="435" y="1643"/>
                  </a:lnTo>
                  <a:lnTo>
                    <a:pt x="434" y="1634"/>
                  </a:lnTo>
                  <a:lnTo>
                    <a:pt x="430" y="1615"/>
                  </a:lnTo>
                  <a:lnTo>
                    <a:pt x="425" y="1594"/>
                  </a:lnTo>
                  <a:lnTo>
                    <a:pt x="425" y="1594"/>
                  </a:lnTo>
                  <a:lnTo>
                    <a:pt x="425" y="1584"/>
                  </a:lnTo>
                  <a:lnTo>
                    <a:pt x="422" y="1577"/>
                  </a:lnTo>
                  <a:lnTo>
                    <a:pt x="421" y="1575"/>
                  </a:lnTo>
                  <a:lnTo>
                    <a:pt x="420" y="1574"/>
                  </a:lnTo>
                  <a:lnTo>
                    <a:pt x="420" y="1574"/>
                  </a:lnTo>
                  <a:lnTo>
                    <a:pt x="417" y="1574"/>
                  </a:lnTo>
                  <a:lnTo>
                    <a:pt x="416" y="1574"/>
                  </a:lnTo>
                  <a:lnTo>
                    <a:pt x="411" y="1576"/>
                  </a:lnTo>
                  <a:lnTo>
                    <a:pt x="407" y="1577"/>
                  </a:lnTo>
                  <a:lnTo>
                    <a:pt x="406" y="1576"/>
                  </a:lnTo>
                  <a:lnTo>
                    <a:pt x="405" y="1574"/>
                  </a:lnTo>
                  <a:lnTo>
                    <a:pt x="405" y="1574"/>
                  </a:lnTo>
                  <a:lnTo>
                    <a:pt x="402" y="1566"/>
                  </a:lnTo>
                  <a:lnTo>
                    <a:pt x="398" y="1555"/>
                  </a:lnTo>
                  <a:lnTo>
                    <a:pt x="390" y="1538"/>
                  </a:lnTo>
                  <a:lnTo>
                    <a:pt x="390" y="1538"/>
                  </a:lnTo>
                  <a:lnTo>
                    <a:pt x="388" y="1537"/>
                  </a:lnTo>
                  <a:lnTo>
                    <a:pt x="386" y="1536"/>
                  </a:lnTo>
                  <a:lnTo>
                    <a:pt x="383" y="1535"/>
                  </a:lnTo>
                  <a:lnTo>
                    <a:pt x="381" y="1532"/>
                  </a:lnTo>
                  <a:lnTo>
                    <a:pt x="378" y="1527"/>
                  </a:lnTo>
                  <a:lnTo>
                    <a:pt x="377" y="1519"/>
                  </a:lnTo>
                  <a:lnTo>
                    <a:pt x="374" y="1508"/>
                  </a:lnTo>
                  <a:lnTo>
                    <a:pt x="374" y="1508"/>
                  </a:lnTo>
                  <a:lnTo>
                    <a:pt x="372" y="1494"/>
                  </a:lnTo>
                  <a:lnTo>
                    <a:pt x="368" y="1478"/>
                  </a:lnTo>
                  <a:lnTo>
                    <a:pt x="363" y="1461"/>
                  </a:lnTo>
                  <a:lnTo>
                    <a:pt x="357" y="1445"/>
                  </a:lnTo>
                  <a:lnTo>
                    <a:pt x="349" y="1427"/>
                  </a:lnTo>
                  <a:lnTo>
                    <a:pt x="340" y="1411"/>
                  </a:lnTo>
                  <a:lnTo>
                    <a:pt x="330" y="1396"/>
                  </a:lnTo>
                  <a:lnTo>
                    <a:pt x="319" y="1382"/>
                  </a:lnTo>
                  <a:lnTo>
                    <a:pt x="319" y="1382"/>
                  </a:lnTo>
                  <a:lnTo>
                    <a:pt x="306" y="1368"/>
                  </a:lnTo>
                  <a:lnTo>
                    <a:pt x="292" y="1355"/>
                  </a:lnTo>
                  <a:lnTo>
                    <a:pt x="265" y="1331"/>
                  </a:lnTo>
                  <a:lnTo>
                    <a:pt x="243" y="1314"/>
                  </a:lnTo>
                  <a:lnTo>
                    <a:pt x="233" y="1306"/>
                  </a:lnTo>
                  <a:lnTo>
                    <a:pt x="233" y="1306"/>
                  </a:lnTo>
                  <a:lnTo>
                    <a:pt x="232" y="1303"/>
                  </a:lnTo>
                  <a:lnTo>
                    <a:pt x="229" y="1297"/>
                  </a:lnTo>
                  <a:lnTo>
                    <a:pt x="226" y="1282"/>
                  </a:lnTo>
                  <a:lnTo>
                    <a:pt x="238" y="1281"/>
                  </a:lnTo>
                  <a:lnTo>
                    <a:pt x="284" y="1281"/>
                  </a:lnTo>
                  <a:lnTo>
                    <a:pt x="309" y="1255"/>
                  </a:lnTo>
                  <a:lnTo>
                    <a:pt x="349" y="1245"/>
                  </a:lnTo>
                  <a:lnTo>
                    <a:pt x="349" y="1245"/>
                  </a:lnTo>
                  <a:lnTo>
                    <a:pt x="353" y="1236"/>
                  </a:lnTo>
                  <a:lnTo>
                    <a:pt x="361" y="1212"/>
                  </a:lnTo>
                  <a:lnTo>
                    <a:pt x="369" y="1181"/>
                  </a:lnTo>
                  <a:lnTo>
                    <a:pt x="373" y="1165"/>
                  </a:lnTo>
                  <a:lnTo>
                    <a:pt x="374" y="1149"/>
                  </a:lnTo>
                  <a:lnTo>
                    <a:pt x="374" y="1149"/>
                  </a:lnTo>
                  <a:lnTo>
                    <a:pt x="376" y="1134"/>
                  </a:lnTo>
                  <a:lnTo>
                    <a:pt x="378" y="1117"/>
                  </a:lnTo>
                  <a:lnTo>
                    <a:pt x="386" y="1081"/>
                  </a:lnTo>
                  <a:lnTo>
                    <a:pt x="392" y="1045"/>
                  </a:lnTo>
                  <a:lnTo>
                    <a:pt x="393" y="1026"/>
                  </a:lnTo>
                  <a:lnTo>
                    <a:pt x="395" y="1008"/>
                  </a:lnTo>
                  <a:lnTo>
                    <a:pt x="395" y="1008"/>
                  </a:lnTo>
                  <a:lnTo>
                    <a:pt x="393" y="998"/>
                  </a:lnTo>
                  <a:lnTo>
                    <a:pt x="392" y="986"/>
                  </a:lnTo>
                  <a:lnTo>
                    <a:pt x="386" y="961"/>
                  </a:lnTo>
                  <a:lnTo>
                    <a:pt x="376" y="935"/>
                  </a:lnTo>
                  <a:lnTo>
                    <a:pt x="364" y="907"/>
                  </a:lnTo>
                  <a:lnTo>
                    <a:pt x="344" y="860"/>
                  </a:lnTo>
                  <a:lnTo>
                    <a:pt x="334" y="841"/>
                  </a:lnTo>
                  <a:lnTo>
                    <a:pt x="354" y="841"/>
                  </a:lnTo>
                  <a:lnTo>
                    <a:pt x="334" y="760"/>
                  </a:lnTo>
                  <a:lnTo>
                    <a:pt x="334" y="760"/>
                  </a:lnTo>
                  <a:lnTo>
                    <a:pt x="356" y="777"/>
                  </a:lnTo>
                  <a:lnTo>
                    <a:pt x="369" y="786"/>
                  </a:lnTo>
                  <a:lnTo>
                    <a:pt x="374" y="787"/>
                  </a:lnTo>
                  <a:lnTo>
                    <a:pt x="374" y="787"/>
                  </a:lnTo>
                  <a:lnTo>
                    <a:pt x="374" y="786"/>
                  </a:lnTo>
                  <a:lnTo>
                    <a:pt x="374" y="786"/>
                  </a:lnTo>
                  <a:lnTo>
                    <a:pt x="366" y="769"/>
                  </a:lnTo>
                  <a:lnTo>
                    <a:pt x="359" y="760"/>
                  </a:lnTo>
                  <a:lnTo>
                    <a:pt x="359" y="760"/>
                  </a:lnTo>
                  <a:lnTo>
                    <a:pt x="371" y="763"/>
                  </a:lnTo>
                  <a:lnTo>
                    <a:pt x="379" y="765"/>
                  </a:lnTo>
                  <a:lnTo>
                    <a:pt x="384" y="765"/>
                  </a:lnTo>
                  <a:lnTo>
                    <a:pt x="384" y="765"/>
                  </a:lnTo>
                  <a:lnTo>
                    <a:pt x="386" y="764"/>
                  </a:lnTo>
                  <a:lnTo>
                    <a:pt x="386" y="760"/>
                  </a:lnTo>
                  <a:lnTo>
                    <a:pt x="384" y="755"/>
                  </a:lnTo>
                  <a:lnTo>
                    <a:pt x="384" y="755"/>
                  </a:lnTo>
                  <a:lnTo>
                    <a:pt x="359" y="725"/>
                  </a:lnTo>
                  <a:lnTo>
                    <a:pt x="359" y="725"/>
                  </a:lnTo>
                  <a:lnTo>
                    <a:pt x="371" y="724"/>
                  </a:lnTo>
                  <a:lnTo>
                    <a:pt x="378" y="721"/>
                  </a:lnTo>
                  <a:lnTo>
                    <a:pt x="384" y="720"/>
                  </a:lnTo>
                  <a:lnTo>
                    <a:pt x="384" y="720"/>
                  </a:lnTo>
                  <a:lnTo>
                    <a:pt x="387" y="717"/>
                  </a:lnTo>
                  <a:lnTo>
                    <a:pt x="390" y="715"/>
                  </a:lnTo>
                  <a:lnTo>
                    <a:pt x="390" y="712"/>
                  </a:lnTo>
                  <a:lnTo>
                    <a:pt x="390" y="710"/>
                  </a:lnTo>
                  <a:lnTo>
                    <a:pt x="390" y="710"/>
                  </a:lnTo>
                  <a:lnTo>
                    <a:pt x="384" y="707"/>
                  </a:lnTo>
                  <a:lnTo>
                    <a:pt x="374" y="704"/>
                  </a:lnTo>
                  <a:lnTo>
                    <a:pt x="359" y="700"/>
                  </a:lnTo>
                  <a:lnTo>
                    <a:pt x="339" y="690"/>
                  </a:lnTo>
                  <a:lnTo>
                    <a:pt x="339" y="690"/>
                  </a:lnTo>
                  <a:lnTo>
                    <a:pt x="354" y="677"/>
                  </a:lnTo>
                  <a:lnTo>
                    <a:pt x="369" y="664"/>
                  </a:lnTo>
                  <a:lnTo>
                    <a:pt x="369" y="664"/>
                  </a:lnTo>
                  <a:lnTo>
                    <a:pt x="372" y="663"/>
                  </a:lnTo>
                  <a:lnTo>
                    <a:pt x="378" y="664"/>
                  </a:lnTo>
                  <a:lnTo>
                    <a:pt x="395" y="664"/>
                  </a:lnTo>
                  <a:lnTo>
                    <a:pt x="395" y="664"/>
                  </a:lnTo>
                  <a:lnTo>
                    <a:pt x="402" y="663"/>
                  </a:lnTo>
                  <a:lnTo>
                    <a:pt x="410" y="661"/>
                  </a:lnTo>
                  <a:lnTo>
                    <a:pt x="417" y="657"/>
                  </a:lnTo>
                  <a:lnTo>
                    <a:pt x="425" y="649"/>
                  </a:lnTo>
                  <a:lnTo>
                    <a:pt x="425" y="649"/>
                  </a:lnTo>
                  <a:lnTo>
                    <a:pt x="455" y="608"/>
                  </a:lnTo>
                  <a:lnTo>
                    <a:pt x="475" y="582"/>
                  </a:lnTo>
                  <a:lnTo>
                    <a:pt x="490" y="563"/>
                  </a:lnTo>
                  <a:lnTo>
                    <a:pt x="490" y="563"/>
                  </a:lnTo>
                  <a:lnTo>
                    <a:pt x="502" y="551"/>
                  </a:lnTo>
                  <a:lnTo>
                    <a:pt x="511" y="537"/>
                  </a:lnTo>
                  <a:lnTo>
                    <a:pt x="518" y="526"/>
                  </a:lnTo>
                  <a:lnTo>
                    <a:pt x="521" y="518"/>
                  </a:lnTo>
                  <a:lnTo>
                    <a:pt x="521" y="518"/>
                  </a:lnTo>
                  <a:lnTo>
                    <a:pt x="518" y="510"/>
                  </a:lnTo>
                  <a:lnTo>
                    <a:pt x="512" y="496"/>
                  </a:lnTo>
                  <a:lnTo>
                    <a:pt x="492" y="455"/>
                  </a:lnTo>
                  <a:lnTo>
                    <a:pt x="469" y="413"/>
                  </a:lnTo>
                  <a:lnTo>
                    <a:pt x="460" y="399"/>
                  </a:lnTo>
                  <a:lnTo>
                    <a:pt x="455" y="392"/>
                  </a:lnTo>
                  <a:lnTo>
                    <a:pt x="455" y="392"/>
                  </a:lnTo>
                  <a:lnTo>
                    <a:pt x="448" y="384"/>
                  </a:lnTo>
                  <a:lnTo>
                    <a:pt x="440" y="373"/>
                  </a:lnTo>
                  <a:lnTo>
                    <a:pt x="431" y="361"/>
                  </a:lnTo>
                  <a:lnTo>
                    <a:pt x="427" y="359"/>
                  </a:lnTo>
                  <a:lnTo>
                    <a:pt x="425" y="356"/>
                  </a:lnTo>
                  <a:lnTo>
                    <a:pt x="425" y="356"/>
                  </a:lnTo>
                  <a:lnTo>
                    <a:pt x="424" y="355"/>
                  </a:lnTo>
                  <a:lnTo>
                    <a:pt x="425" y="353"/>
                  </a:lnTo>
                  <a:lnTo>
                    <a:pt x="430" y="345"/>
                  </a:lnTo>
                  <a:lnTo>
                    <a:pt x="440" y="336"/>
                  </a:lnTo>
                  <a:lnTo>
                    <a:pt x="440" y="336"/>
                  </a:lnTo>
                  <a:lnTo>
                    <a:pt x="440" y="334"/>
                  </a:lnTo>
                  <a:lnTo>
                    <a:pt x="437" y="329"/>
                  </a:lnTo>
                  <a:lnTo>
                    <a:pt x="431" y="321"/>
                  </a:lnTo>
                  <a:lnTo>
                    <a:pt x="426" y="316"/>
                  </a:lnTo>
                  <a:lnTo>
                    <a:pt x="420" y="311"/>
                  </a:lnTo>
                  <a:lnTo>
                    <a:pt x="420" y="311"/>
                  </a:lnTo>
                  <a:lnTo>
                    <a:pt x="384" y="286"/>
                  </a:lnTo>
                  <a:lnTo>
                    <a:pt x="384" y="286"/>
                  </a:lnTo>
                  <a:lnTo>
                    <a:pt x="359" y="270"/>
                  </a:lnTo>
                  <a:lnTo>
                    <a:pt x="359" y="270"/>
                  </a:lnTo>
                  <a:lnTo>
                    <a:pt x="354" y="272"/>
                  </a:lnTo>
                  <a:lnTo>
                    <a:pt x="352" y="274"/>
                  </a:lnTo>
                  <a:lnTo>
                    <a:pt x="349" y="276"/>
                  </a:lnTo>
                  <a:lnTo>
                    <a:pt x="349" y="276"/>
                  </a:lnTo>
                  <a:lnTo>
                    <a:pt x="348" y="276"/>
                  </a:lnTo>
                  <a:lnTo>
                    <a:pt x="347" y="276"/>
                  </a:lnTo>
                  <a:lnTo>
                    <a:pt x="342" y="274"/>
                  </a:lnTo>
                  <a:lnTo>
                    <a:pt x="334" y="270"/>
                  </a:lnTo>
                  <a:lnTo>
                    <a:pt x="334" y="270"/>
                  </a:lnTo>
                  <a:lnTo>
                    <a:pt x="337" y="269"/>
                  </a:lnTo>
                  <a:lnTo>
                    <a:pt x="340" y="267"/>
                  </a:lnTo>
                  <a:lnTo>
                    <a:pt x="348" y="260"/>
                  </a:lnTo>
                  <a:lnTo>
                    <a:pt x="350" y="257"/>
                  </a:lnTo>
                  <a:lnTo>
                    <a:pt x="354" y="250"/>
                  </a:lnTo>
                  <a:lnTo>
                    <a:pt x="354" y="250"/>
                  </a:lnTo>
                  <a:lnTo>
                    <a:pt x="368" y="226"/>
                  </a:lnTo>
                  <a:lnTo>
                    <a:pt x="372" y="216"/>
                  </a:lnTo>
                  <a:lnTo>
                    <a:pt x="374" y="210"/>
                  </a:lnTo>
                  <a:lnTo>
                    <a:pt x="374" y="210"/>
                  </a:lnTo>
                  <a:lnTo>
                    <a:pt x="376" y="207"/>
                  </a:lnTo>
                  <a:lnTo>
                    <a:pt x="377" y="204"/>
                  </a:lnTo>
                  <a:lnTo>
                    <a:pt x="382" y="195"/>
                  </a:lnTo>
                  <a:lnTo>
                    <a:pt x="387" y="187"/>
                  </a:lnTo>
                  <a:lnTo>
                    <a:pt x="388" y="183"/>
                  </a:lnTo>
                  <a:lnTo>
                    <a:pt x="390" y="180"/>
                  </a:lnTo>
                  <a:lnTo>
                    <a:pt x="390" y="180"/>
                  </a:lnTo>
                  <a:lnTo>
                    <a:pt x="391" y="172"/>
                  </a:lnTo>
                  <a:lnTo>
                    <a:pt x="395" y="162"/>
                  </a:lnTo>
                  <a:lnTo>
                    <a:pt x="398" y="148"/>
                  </a:lnTo>
                  <a:lnTo>
                    <a:pt x="400" y="139"/>
                  </a:lnTo>
                  <a:lnTo>
                    <a:pt x="400" y="129"/>
                  </a:lnTo>
                  <a:lnTo>
                    <a:pt x="400" y="129"/>
                  </a:lnTo>
                  <a:lnTo>
                    <a:pt x="400" y="106"/>
                  </a:lnTo>
                  <a:lnTo>
                    <a:pt x="398" y="85"/>
                  </a:lnTo>
                  <a:lnTo>
                    <a:pt x="397" y="75"/>
                  </a:lnTo>
                  <a:lnTo>
                    <a:pt x="395" y="65"/>
                  </a:lnTo>
                  <a:lnTo>
                    <a:pt x="391" y="56"/>
                  </a:lnTo>
                  <a:lnTo>
                    <a:pt x="384" y="48"/>
                  </a:lnTo>
                  <a:lnTo>
                    <a:pt x="384" y="48"/>
                  </a:lnTo>
                  <a:lnTo>
                    <a:pt x="377" y="42"/>
                  </a:lnTo>
                  <a:lnTo>
                    <a:pt x="371" y="37"/>
                  </a:lnTo>
                  <a:lnTo>
                    <a:pt x="363" y="33"/>
                  </a:lnTo>
                  <a:lnTo>
                    <a:pt x="357" y="31"/>
                  </a:lnTo>
                  <a:lnTo>
                    <a:pt x="348" y="28"/>
                  </a:lnTo>
                  <a:lnTo>
                    <a:pt x="344" y="28"/>
                  </a:lnTo>
                  <a:lnTo>
                    <a:pt x="339" y="23"/>
                  </a:lnTo>
                  <a:lnTo>
                    <a:pt x="339" y="23"/>
                  </a:lnTo>
                  <a:lnTo>
                    <a:pt x="337" y="20"/>
                  </a:lnTo>
                  <a:lnTo>
                    <a:pt x="330" y="15"/>
                  </a:lnTo>
                  <a:lnTo>
                    <a:pt x="319" y="8"/>
                  </a:lnTo>
                  <a:lnTo>
                    <a:pt x="311" y="5"/>
                  </a:lnTo>
                  <a:lnTo>
                    <a:pt x="304" y="3"/>
                  </a:lnTo>
                  <a:lnTo>
                    <a:pt x="304" y="3"/>
                  </a:lnTo>
                  <a:lnTo>
                    <a:pt x="295" y="1"/>
                  </a:lnTo>
                  <a:lnTo>
                    <a:pt x="286" y="0"/>
                  </a:lnTo>
                  <a:lnTo>
                    <a:pt x="270" y="1"/>
                  </a:lnTo>
                  <a:lnTo>
                    <a:pt x="256" y="4"/>
                  </a:lnTo>
                  <a:lnTo>
                    <a:pt x="251" y="5"/>
                  </a:lnTo>
                  <a:lnTo>
                    <a:pt x="248" y="8"/>
                  </a:lnTo>
                  <a:lnTo>
                    <a:pt x="248" y="8"/>
                  </a:lnTo>
                  <a:lnTo>
                    <a:pt x="242" y="10"/>
                  </a:lnTo>
                  <a:lnTo>
                    <a:pt x="235" y="13"/>
                  </a:lnTo>
                  <a:lnTo>
                    <a:pt x="229" y="17"/>
                  </a:lnTo>
                  <a:lnTo>
                    <a:pt x="224" y="20"/>
                  </a:lnTo>
                  <a:lnTo>
                    <a:pt x="219" y="25"/>
                  </a:lnTo>
                  <a:lnTo>
                    <a:pt x="213" y="33"/>
                  </a:lnTo>
                  <a:lnTo>
                    <a:pt x="213" y="33"/>
                  </a:lnTo>
                  <a:lnTo>
                    <a:pt x="195" y="58"/>
                  </a:lnTo>
                  <a:lnTo>
                    <a:pt x="189" y="68"/>
                  </a:lnTo>
                  <a:lnTo>
                    <a:pt x="183" y="79"/>
                  </a:lnTo>
                  <a:lnTo>
                    <a:pt x="183" y="79"/>
                  </a:lnTo>
                  <a:lnTo>
                    <a:pt x="180" y="85"/>
                  </a:lnTo>
                  <a:lnTo>
                    <a:pt x="178" y="91"/>
                  </a:lnTo>
                  <a:lnTo>
                    <a:pt x="175" y="105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73" y="132"/>
                  </a:lnTo>
                  <a:lnTo>
                    <a:pt x="173" y="144"/>
                  </a:lnTo>
                  <a:lnTo>
                    <a:pt x="173" y="154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3" y="161"/>
                  </a:lnTo>
                  <a:lnTo>
                    <a:pt x="175" y="166"/>
                  </a:lnTo>
                  <a:lnTo>
                    <a:pt x="177" y="169"/>
                  </a:lnTo>
                  <a:lnTo>
                    <a:pt x="177" y="174"/>
                  </a:lnTo>
                  <a:lnTo>
                    <a:pt x="175" y="180"/>
                  </a:lnTo>
                  <a:lnTo>
                    <a:pt x="173" y="185"/>
                  </a:lnTo>
                  <a:lnTo>
                    <a:pt x="173" y="185"/>
                  </a:lnTo>
                  <a:lnTo>
                    <a:pt x="166" y="197"/>
                  </a:lnTo>
                  <a:lnTo>
                    <a:pt x="160" y="210"/>
                  </a:lnTo>
                  <a:lnTo>
                    <a:pt x="155" y="222"/>
                  </a:lnTo>
                  <a:lnTo>
                    <a:pt x="153" y="235"/>
                  </a:lnTo>
                  <a:lnTo>
                    <a:pt x="153" y="235"/>
                  </a:lnTo>
                  <a:lnTo>
                    <a:pt x="153" y="245"/>
                  </a:lnTo>
                  <a:lnTo>
                    <a:pt x="154" y="254"/>
                  </a:lnTo>
                  <a:lnTo>
                    <a:pt x="158" y="265"/>
                  </a:lnTo>
                  <a:lnTo>
                    <a:pt x="158" y="265"/>
                  </a:lnTo>
                  <a:lnTo>
                    <a:pt x="160" y="274"/>
                  </a:lnTo>
                  <a:lnTo>
                    <a:pt x="163" y="281"/>
                  </a:lnTo>
                  <a:lnTo>
                    <a:pt x="163" y="281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8">
              <a:extLst>
                <a:ext uri="{FF2B5EF4-FFF2-40B4-BE49-F238E27FC236}">
                  <a16:creationId xmlns:a16="http://schemas.microsoft.com/office/drawing/2014/main" id="{D3F00F98-CC3F-2ED2-2517-9AB7F10DC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625" y="4525963"/>
              <a:ext cx="379413" cy="369888"/>
            </a:xfrm>
            <a:custGeom>
              <a:avLst/>
              <a:gdLst>
                <a:gd name="T0" fmla="*/ 37 w 239"/>
                <a:gd name="T1" fmla="*/ 36 h 233"/>
                <a:gd name="T2" fmla="*/ 35 w 239"/>
                <a:gd name="T3" fmla="*/ 36 h 233"/>
                <a:gd name="T4" fmla="*/ 27 w 239"/>
                <a:gd name="T5" fmla="*/ 46 h 233"/>
                <a:gd name="T6" fmla="*/ 27 w 239"/>
                <a:gd name="T7" fmla="*/ 51 h 233"/>
                <a:gd name="T8" fmla="*/ 32 w 239"/>
                <a:gd name="T9" fmla="*/ 65 h 233"/>
                <a:gd name="T10" fmla="*/ 37 w 239"/>
                <a:gd name="T11" fmla="*/ 76 h 233"/>
                <a:gd name="T12" fmla="*/ 36 w 239"/>
                <a:gd name="T13" fmla="*/ 77 h 233"/>
                <a:gd name="T14" fmla="*/ 30 w 239"/>
                <a:gd name="T15" fmla="*/ 77 h 233"/>
                <a:gd name="T16" fmla="*/ 27 w 239"/>
                <a:gd name="T17" fmla="*/ 81 h 233"/>
                <a:gd name="T18" fmla="*/ 27 w 239"/>
                <a:gd name="T19" fmla="*/ 86 h 233"/>
                <a:gd name="T20" fmla="*/ 27 w 239"/>
                <a:gd name="T21" fmla="*/ 91 h 233"/>
                <a:gd name="T22" fmla="*/ 29 w 239"/>
                <a:gd name="T23" fmla="*/ 98 h 233"/>
                <a:gd name="T24" fmla="*/ 27 w 239"/>
                <a:gd name="T25" fmla="*/ 101 h 233"/>
                <a:gd name="T26" fmla="*/ 25 w 239"/>
                <a:gd name="T27" fmla="*/ 103 h 233"/>
                <a:gd name="T28" fmla="*/ 12 w 239"/>
                <a:gd name="T29" fmla="*/ 122 h 233"/>
                <a:gd name="T30" fmla="*/ 10 w 239"/>
                <a:gd name="T31" fmla="*/ 124 h 233"/>
                <a:gd name="T32" fmla="*/ 5 w 239"/>
                <a:gd name="T33" fmla="*/ 125 h 233"/>
                <a:gd name="T34" fmla="*/ 1 w 239"/>
                <a:gd name="T35" fmla="*/ 130 h 233"/>
                <a:gd name="T36" fmla="*/ 1 w 239"/>
                <a:gd name="T37" fmla="*/ 144 h 233"/>
                <a:gd name="T38" fmla="*/ 2 w 239"/>
                <a:gd name="T39" fmla="*/ 157 h 233"/>
                <a:gd name="T40" fmla="*/ 11 w 239"/>
                <a:gd name="T41" fmla="*/ 205 h 233"/>
                <a:gd name="T42" fmla="*/ 14 w 239"/>
                <a:gd name="T43" fmla="*/ 224 h 233"/>
                <a:gd name="T44" fmla="*/ 12 w 239"/>
                <a:gd name="T45" fmla="*/ 228 h 233"/>
                <a:gd name="T46" fmla="*/ 12 w 239"/>
                <a:gd name="T47" fmla="*/ 231 h 233"/>
                <a:gd name="T48" fmla="*/ 16 w 239"/>
                <a:gd name="T49" fmla="*/ 233 h 233"/>
                <a:gd name="T50" fmla="*/ 22 w 239"/>
                <a:gd name="T51" fmla="*/ 230 h 233"/>
                <a:gd name="T52" fmla="*/ 22 w 239"/>
                <a:gd name="T53" fmla="*/ 228 h 233"/>
                <a:gd name="T54" fmla="*/ 24 w 239"/>
                <a:gd name="T55" fmla="*/ 221 h 233"/>
                <a:gd name="T56" fmla="*/ 36 w 239"/>
                <a:gd name="T57" fmla="*/ 197 h 233"/>
                <a:gd name="T58" fmla="*/ 42 w 239"/>
                <a:gd name="T59" fmla="*/ 182 h 233"/>
                <a:gd name="T60" fmla="*/ 58 w 239"/>
                <a:gd name="T61" fmla="*/ 132 h 233"/>
                <a:gd name="T62" fmla="*/ 73 w 239"/>
                <a:gd name="T63" fmla="*/ 197 h 233"/>
                <a:gd name="T64" fmla="*/ 73 w 239"/>
                <a:gd name="T65" fmla="*/ 197 h 233"/>
                <a:gd name="T66" fmla="*/ 73 w 239"/>
                <a:gd name="T67" fmla="*/ 197 h 233"/>
                <a:gd name="T68" fmla="*/ 78 w 239"/>
                <a:gd name="T69" fmla="*/ 177 h 233"/>
                <a:gd name="T70" fmla="*/ 82 w 239"/>
                <a:gd name="T71" fmla="*/ 161 h 233"/>
                <a:gd name="T72" fmla="*/ 84 w 239"/>
                <a:gd name="T73" fmla="*/ 142 h 233"/>
                <a:gd name="T74" fmla="*/ 83 w 239"/>
                <a:gd name="T75" fmla="*/ 127 h 233"/>
                <a:gd name="T76" fmla="*/ 79 w 239"/>
                <a:gd name="T77" fmla="*/ 106 h 233"/>
                <a:gd name="T78" fmla="*/ 65 w 239"/>
                <a:gd name="T79" fmla="*/ 76 h 233"/>
                <a:gd name="T80" fmla="*/ 73 w 239"/>
                <a:gd name="T81" fmla="*/ 61 h 233"/>
                <a:gd name="T82" fmla="*/ 83 w 239"/>
                <a:gd name="T83" fmla="*/ 51 h 233"/>
                <a:gd name="T84" fmla="*/ 111 w 239"/>
                <a:gd name="T85" fmla="*/ 52 h 233"/>
                <a:gd name="T86" fmla="*/ 123 w 239"/>
                <a:gd name="T87" fmla="*/ 51 h 233"/>
                <a:gd name="T88" fmla="*/ 179 w 239"/>
                <a:gd name="T89" fmla="*/ 41 h 233"/>
                <a:gd name="T90" fmla="*/ 189 w 239"/>
                <a:gd name="T91" fmla="*/ 36 h 233"/>
                <a:gd name="T92" fmla="*/ 199 w 239"/>
                <a:gd name="T93" fmla="*/ 28 h 233"/>
                <a:gd name="T94" fmla="*/ 239 w 239"/>
                <a:gd name="T95" fmla="*/ 0 h 233"/>
                <a:gd name="T96" fmla="*/ 221 w 239"/>
                <a:gd name="T97" fmla="*/ 10 h 233"/>
                <a:gd name="T98" fmla="*/ 199 w 239"/>
                <a:gd name="T99" fmla="*/ 19 h 233"/>
                <a:gd name="T100" fmla="*/ 194 w 239"/>
                <a:gd name="T101" fmla="*/ 21 h 233"/>
                <a:gd name="T102" fmla="*/ 180 w 239"/>
                <a:gd name="T103" fmla="*/ 26 h 233"/>
                <a:gd name="T104" fmla="*/ 158 w 239"/>
                <a:gd name="T105" fmla="*/ 31 h 233"/>
                <a:gd name="T106" fmla="*/ 143 w 239"/>
                <a:gd name="T107" fmla="*/ 33 h 233"/>
                <a:gd name="T108" fmla="*/ 122 w 239"/>
                <a:gd name="T109" fmla="*/ 40 h 233"/>
                <a:gd name="T110" fmla="*/ 113 w 239"/>
                <a:gd name="T111" fmla="*/ 41 h 233"/>
                <a:gd name="T112" fmla="*/ 85 w 239"/>
                <a:gd name="T113" fmla="*/ 47 h 233"/>
                <a:gd name="T114" fmla="*/ 69 w 239"/>
                <a:gd name="T115" fmla="*/ 51 h 233"/>
                <a:gd name="T116" fmla="*/ 68 w 239"/>
                <a:gd name="T117" fmla="*/ 51 h 233"/>
                <a:gd name="T118" fmla="*/ 63 w 239"/>
                <a:gd name="T119" fmla="*/ 45 h 233"/>
                <a:gd name="T120" fmla="*/ 48 w 239"/>
                <a:gd name="T121" fmla="*/ 41 h 233"/>
                <a:gd name="T122" fmla="*/ 44 w 239"/>
                <a:gd name="T123" fmla="*/ 40 h 233"/>
                <a:gd name="T124" fmla="*/ 37 w 239"/>
                <a:gd name="T125" fmla="*/ 36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9" h="233">
                  <a:moveTo>
                    <a:pt x="37" y="36"/>
                  </a:moveTo>
                  <a:lnTo>
                    <a:pt x="37" y="36"/>
                  </a:lnTo>
                  <a:lnTo>
                    <a:pt x="36" y="36"/>
                  </a:lnTo>
                  <a:lnTo>
                    <a:pt x="35" y="36"/>
                  </a:lnTo>
                  <a:lnTo>
                    <a:pt x="31" y="40"/>
                  </a:lnTo>
                  <a:lnTo>
                    <a:pt x="27" y="46"/>
                  </a:lnTo>
                  <a:lnTo>
                    <a:pt x="27" y="48"/>
                  </a:lnTo>
                  <a:lnTo>
                    <a:pt x="27" y="51"/>
                  </a:lnTo>
                  <a:lnTo>
                    <a:pt x="27" y="51"/>
                  </a:lnTo>
                  <a:lnTo>
                    <a:pt x="32" y="65"/>
                  </a:lnTo>
                  <a:lnTo>
                    <a:pt x="37" y="76"/>
                  </a:lnTo>
                  <a:lnTo>
                    <a:pt x="37" y="76"/>
                  </a:lnTo>
                  <a:lnTo>
                    <a:pt x="37" y="77"/>
                  </a:lnTo>
                  <a:lnTo>
                    <a:pt x="36" y="77"/>
                  </a:lnTo>
                  <a:lnTo>
                    <a:pt x="34" y="77"/>
                  </a:lnTo>
                  <a:lnTo>
                    <a:pt x="30" y="77"/>
                  </a:lnTo>
                  <a:lnTo>
                    <a:pt x="29" y="79"/>
                  </a:lnTo>
                  <a:lnTo>
                    <a:pt x="27" y="81"/>
                  </a:lnTo>
                  <a:lnTo>
                    <a:pt x="27" y="81"/>
                  </a:lnTo>
                  <a:lnTo>
                    <a:pt x="27" y="86"/>
                  </a:lnTo>
                  <a:lnTo>
                    <a:pt x="27" y="91"/>
                  </a:lnTo>
                  <a:lnTo>
                    <a:pt x="27" y="91"/>
                  </a:lnTo>
                  <a:lnTo>
                    <a:pt x="27" y="95"/>
                  </a:lnTo>
                  <a:lnTo>
                    <a:pt x="29" y="98"/>
                  </a:lnTo>
                  <a:lnTo>
                    <a:pt x="29" y="100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5" y="103"/>
                  </a:lnTo>
                  <a:lnTo>
                    <a:pt x="21" y="108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0" y="124"/>
                  </a:lnTo>
                  <a:lnTo>
                    <a:pt x="7" y="125"/>
                  </a:lnTo>
                  <a:lnTo>
                    <a:pt x="5" y="125"/>
                  </a:lnTo>
                  <a:lnTo>
                    <a:pt x="2" y="127"/>
                  </a:lnTo>
                  <a:lnTo>
                    <a:pt x="1" y="130"/>
                  </a:lnTo>
                  <a:lnTo>
                    <a:pt x="0" y="135"/>
                  </a:lnTo>
                  <a:lnTo>
                    <a:pt x="1" y="144"/>
                  </a:lnTo>
                  <a:lnTo>
                    <a:pt x="2" y="157"/>
                  </a:lnTo>
                  <a:lnTo>
                    <a:pt x="2" y="157"/>
                  </a:lnTo>
                  <a:lnTo>
                    <a:pt x="7" y="185"/>
                  </a:lnTo>
                  <a:lnTo>
                    <a:pt x="11" y="205"/>
                  </a:lnTo>
                  <a:lnTo>
                    <a:pt x="14" y="220"/>
                  </a:lnTo>
                  <a:lnTo>
                    <a:pt x="14" y="224"/>
                  </a:lnTo>
                  <a:lnTo>
                    <a:pt x="12" y="228"/>
                  </a:lnTo>
                  <a:lnTo>
                    <a:pt x="12" y="228"/>
                  </a:lnTo>
                  <a:lnTo>
                    <a:pt x="11" y="230"/>
                  </a:lnTo>
                  <a:lnTo>
                    <a:pt x="12" y="231"/>
                  </a:lnTo>
                  <a:lnTo>
                    <a:pt x="14" y="233"/>
                  </a:lnTo>
                  <a:lnTo>
                    <a:pt x="16" y="233"/>
                  </a:lnTo>
                  <a:lnTo>
                    <a:pt x="21" y="231"/>
                  </a:lnTo>
                  <a:lnTo>
                    <a:pt x="22" y="230"/>
                  </a:lnTo>
                  <a:lnTo>
                    <a:pt x="22" y="228"/>
                  </a:lnTo>
                  <a:lnTo>
                    <a:pt x="22" y="228"/>
                  </a:lnTo>
                  <a:lnTo>
                    <a:pt x="22" y="225"/>
                  </a:lnTo>
                  <a:lnTo>
                    <a:pt x="24" y="221"/>
                  </a:lnTo>
                  <a:lnTo>
                    <a:pt x="29" y="210"/>
                  </a:lnTo>
                  <a:lnTo>
                    <a:pt x="36" y="197"/>
                  </a:lnTo>
                  <a:lnTo>
                    <a:pt x="42" y="182"/>
                  </a:lnTo>
                  <a:lnTo>
                    <a:pt x="42" y="182"/>
                  </a:lnTo>
                  <a:lnTo>
                    <a:pt x="53" y="149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4" y="194"/>
                  </a:lnTo>
                  <a:lnTo>
                    <a:pt x="78" y="177"/>
                  </a:lnTo>
                  <a:lnTo>
                    <a:pt x="78" y="177"/>
                  </a:lnTo>
                  <a:lnTo>
                    <a:pt x="82" y="161"/>
                  </a:lnTo>
                  <a:lnTo>
                    <a:pt x="83" y="152"/>
                  </a:lnTo>
                  <a:lnTo>
                    <a:pt x="84" y="142"/>
                  </a:lnTo>
                  <a:lnTo>
                    <a:pt x="83" y="127"/>
                  </a:lnTo>
                  <a:lnTo>
                    <a:pt x="83" y="127"/>
                  </a:lnTo>
                  <a:lnTo>
                    <a:pt x="82" y="117"/>
                  </a:lnTo>
                  <a:lnTo>
                    <a:pt x="79" y="106"/>
                  </a:lnTo>
                  <a:lnTo>
                    <a:pt x="73" y="89"/>
                  </a:lnTo>
                  <a:lnTo>
                    <a:pt x="65" y="76"/>
                  </a:lnTo>
                  <a:lnTo>
                    <a:pt x="63" y="71"/>
                  </a:lnTo>
                  <a:lnTo>
                    <a:pt x="73" y="61"/>
                  </a:lnTo>
                  <a:lnTo>
                    <a:pt x="83" y="51"/>
                  </a:lnTo>
                  <a:lnTo>
                    <a:pt x="83" y="51"/>
                  </a:lnTo>
                  <a:lnTo>
                    <a:pt x="98" y="52"/>
                  </a:lnTo>
                  <a:lnTo>
                    <a:pt x="111" y="52"/>
                  </a:lnTo>
                  <a:lnTo>
                    <a:pt x="123" y="51"/>
                  </a:lnTo>
                  <a:lnTo>
                    <a:pt x="123" y="51"/>
                  </a:lnTo>
                  <a:lnTo>
                    <a:pt x="160" y="45"/>
                  </a:lnTo>
                  <a:lnTo>
                    <a:pt x="179" y="41"/>
                  </a:lnTo>
                  <a:lnTo>
                    <a:pt x="185" y="38"/>
                  </a:lnTo>
                  <a:lnTo>
                    <a:pt x="189" y="36"/>
                  </a:lnTo>
                  <a:lnTo>
                    <a:pt x="189" y="36"/>
                  </a:lnTo>
                  <a:lnTo>
                    <a:pt x="199" y="28"/>
                  </a:lnTo>
                  <a:lnTo>
                    <a:pt x="216" y="16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21" y="10"/>
                  </a:lnTo>
                  <a:lnTo>
                    <a:pt x="206" y="17"/>
                  </a:lnTo>
                  <a:lnTo>
                    <a:pt x="199" y="19"/>
                  </a:lnTo>
                  <a:lnTo>
                    <a:pt x="194" y="21"/>
                  </a:lnTo>
                  <a:lnTo>
                    <a:pt x="194" y="21"/>
                  </a:lnTo>
                  <a:lnTo>
                    <a:pt x="186" y="23"/>
                  </a:lnTo>
                  <a:lnTo>
                    <a:pt x="180" y="26"/>
                  </a:lnTo>
                  <a:lnTo>
                    <a:pt x="172" y="28"/>
                  </a:lnTo>
                  <a:lnTo>
                    <a:pt x="158" y="31"/>
                  </a:lnTo>
                  <a:lnTo>
                    <a:pt x="158" y="31"/>
                  </a:lnTo>
                  <a:lnTo>
                    <a:pt x="143" y="33"/>
                  </a:lnTo>
                  <a:lnTo>
                    <a:pt x="132" y="36"/>
                  </a:lnTo>
                  <a:lnTo>
                    <a:pt x="122" y="40"/>
                  </a:lnTo>
                  <a:lnTo>
                    <a:pt x="113" y="41"/>
                  </a:lnTo>
                  <a:lnTo>
                    <a:pt x="113" y="41"/>
                  </a:lnTo>
                  <a:lnTo>
                    <a:pt x="100" y="43"/>
                  </a:lnTo>
                  <a:lnTo>
                    <a:pt x="85" y="47"/>
                  </a:lnTo>
                  <a:lnTo>
                    <a:pt x="73" y="51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6" y="48"/>
                  </a:lnTo>
                  <a:lnTo>
                    <a:pt x="63" y="45"/>
                  </a:lnTo>
                  <a:lnTo>
                    <a:pt x="5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4" y="40"/>
                  </a:lnTo>
                  <a:lnTo>
                    <a:pt x="37" y="36"/>
                  </a:lnTo>
                  <a:lnTo>
                    <a:pt x="37" y="3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D6DA947-BF4A-62B3-FCCB-95A70EA6E9CC}"/>
              </a:ext>
            </a:extLst>
          </p:cNvPr>
          <p:cNvGrpSpPr/>
          <p:nvPr/>
        </p:nvGrpSpPr>
        <p:grpSpPr>
          <a:xfrm>
            <a:off x="4268787" y="3927474"/>
            <a:ext cx="1368425" cy="2420938"/>
            <a:chOff x="2568575" y="4238625"/>
            <a:chExt cx="1368425" cy="2420938"/>
          </a:xfrm>
        </p:grpSpPr>
        <p:sp>
          <p:nvSpPr>
            <p:cNvPr id="7" name="Freeform 11">
              <a:extLst>
                <a:ext uri="{FF2B5EF4-FFF2-40B4-BE49-F238E27FC236}">
                  <a16:creationId xmlns:a16="http://schemas.microsoft.com/office/drawing/2014/main" id="{ECED5208-ADFF-0C92-E602-472607D37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8575" y="4238625"/>
              <a:ext cx="1368425" cy="2420938"/>
            </a:xfrm>
            <a:custGeom>
              <a:avLst/>
              <a:gdLst>
                <a:gd name="T0" fmla="*/ 674 w 862"/>
                <a:gd name="T1" fmla="*/ 1 h 1525"/>
                <a:gd name="T2" fmla="*/ 598 w 862"/>
                <a:gd name="T3" fmla="*/ 22 h 1525"/>
                <a:gd name="T4" fmla="*/ 559 w 862"/>
                <a:gd name="T5" fmla="*/ 88 h 1525"/>
                <a:gd name="T6" fmla="*/ 524 w 862"/>
                <a:gd name="T7" fmla="*/ 140 h 1525"/>
                <a:gd name="T8" fmla="*/ 482 w 862"/>
                <a:gd name="T9" fmla="*/ 180 h 1525"/>
                <a:gd name="T10" fmla="*/ 394 w 862"/>
                <a:gd name="T11" fmla="*/ 210 h 1525"/>
                <a:gd name="T12" fmla="*/ 353 w 862"/>
                <a:gd name="T13" fmla="*/ 231 h 1525"/>
                <a:gd name="T14" fmla="*/ 346 w 862"/>
                <a:gd name="T15" fmla="*/ 265 h 1525"/>
                <a:gd name="T16" fmla="*/ 233 w 862"/>
                <a:gd name="T17" fmla="*/ 286 h 1525"/>
                <a:gd name="T18" fmla="*/ 166 w 862"/>
                <a:gd name="T19" fmla="*/ 318 h 1525"/>
                <a:gd name="T20" fmla="*/ 131 w 862"/>
                <a:gd name="T21" fmla="*/ 343 h 1525"/>
                <a:gd name="T22" fmla="*/ 116 w 862"/>
                <a:gd name="T23" fmla="*/ 363 h 1525"/>
                <a:gd name="T24" fmla="*/ 84 w 862"/>
                <a:gd name="T25" fmla="*/ 342 h 1525"/>
                <a:gd name="T26" fmla="*/ 75 w 862"/>
                <a:gd name="T27" fmla="*/ 358 h 1525"/>
                <a:gd name="T28" fmla="*/ 60 w 862"/>
                <a:gd name="T29" fmla="*/ 373 h 1525"/>
                <a:gd name="T30" fmla="*/ 50 w 862"/>
                <a:gd name="T31" fmla="*/ 378 h 1525"/>
                <a:gd name="T32" fmla="*/ 24 w 862"/>
                <a:gd name="T33" fmla="*/ 390 h 1525"/>
                <a:gd name="T34" fmla="*/ 6 w 862"/>
                <a:gd name="T35" fmla="*/ 392 h 1525"/>
                <a:gd name="T36" fmla="*/ 12 w 862"/>
                <a:gd name="T37" fmla="*/ 412 h 1525"/>
                <a:gd name="T38" fmla="*/ 0 w 862"/>
                <a:gd name="T39" fmla="*/ 418 h 1525"/>
                <a:gd name="T40" fmla="*/ 26 w 862"/>
                <a:gd name="T41" fmla="*/ 449 h 1525"/>
                <a:gd name="T42" fmla="*/ 42 w 862"/>
                <a:gd name="T43" fmla="*/ 469 h 1525"/>
                <a:gd name="T44" fmla="*/ 75 w 862"/>
                <a:gd name="T45" fmla="*/ 479 h 1525"/>
                <a:gd name="T46" fmla="*/ 152 w 862"/>
                <a:gd name="T47" fmla="*/ 452 h 1525"/>
                <a:gd name="T48" fmla="*/ 44 w 862"/>
                <a:gd name="T49" fmla="*/ 563 h 1525"/>
                <a:gd name="T50" fmla="*/ 7 w 862"/>
                <a:gd name="T51" fmla="*/ 714 h 1525"/>
                <a:gd name="T52" fmla="*/ 0 w 862"/>
                <a:gd name="T53" fmla="*/ 924 h 1525"/>
                <a:gd name="T54" fmla="*/ 70 w 862"/>
                <a:gd name="T55" fmla="*/ 959 h 1525"/>
                <a:gd name="T56" fmla="*/ 136 w 862"/>
                <a:gd name="T57" fmla="*/ 959 h 1525"/>
                <a:gd name="T58" fmla="*/ 264 w 862"/>
                <a:gd name="T59" fmla="*/ 1019 h 1525"/>
                <a:gd name="T60" fmla="*/ 277 w 862"/>
                <a:gd name="T61" fmla="*/ 1164 h 1525"/>
                <a:gd name="T62" fmla="*/ 297 w 862"/>
                <a:gd name="T63" fmla="*/ 1262 h 1525"/>
                <a:gd name="T64" fmla="*/ 327 w 862"/>
                <a:gd name="T65" fmla="*/ 1409 h 1525"/>
                <a:gd name="T66" fmla="*/ 321 w 862"/>
                <a:gd name="T67" fmla="*/ 1429 h 1525"/>
                <a:gd name="T68" fmla="*/ 316 w 862"/>
                <a:gd name="T69" fmla="*/ 1482 h 1525"/>
                <a:gd name="T70" fmla="*/ 403 w 862"/>
                <a:gd name="T71" fmla="*/ 1520 h 1525"/>
                <a:gd name="T72" fmla="*/ 567 w 862"/>
                <a:gd name="T73" fmla="*/ 1517 h 1525"/>
                <a:gd name="T74" fmla="*/ 616 w 862"/>
                <a:gd name="T75" fmla="*/ 1474 h 1525"/>
                <a:gd name="T76" fmla="*/ 607 w 862"/>
                <a:gd name="T77" fmla="*/ 1440 h 1525"/>
                <a:gd name="T78" fmla="*/ 571 w 862"/>
                <a:gd name="T79" fmla="*/ 1433 h 1525"/>
                <a:gd name="T80" fmla="*/ 554 w 862"/>
                <a:gd name="T81" fmla="*/ 1414 h 1525"/>
                <a:gd name="T82" fmla="*/ 521 w 862"/>
                <a:gd name="T83" fmla="*/ 1408 h 1525"/>
                <a:gd name="T84" fmla="*/ 463 w 862"/>
                <a:gd name="T85" fmla="*/ 1379 h 1525"/>
                <a:gd name="T86" fmla="*/ 403 w 862"/>
                <a:gd name="T87" fmla="*/ 1293 h 1525"/>
                <a:gd name="T88" fmla="*/ 397 w 862"/>
                <a:gd name="T89" fmla="*/ 1093 h 1525"/>
                <a:gd name="T90" fmla="*/ 403 w 862"/>
                <a:gd name="T91" fmla="*/ 1000 h 1525"/>
                <a:gd name="T92" fmla="*/ 432 w 862"/>
                <a:gd name="T93" fmla="*/ 964 h 1525"/>
                <a:gd name="T94" fmla="*/ 417 w 862"/>
                <a:gd name="T95" fmla="*/ 809 h 1525"/>
                <a:gd name="T96" fmla="*/ 384 w 862"/>
                <a:gd name="T97" fmla="*/ 713 h 1525"/>
                <a:gd name="T98" fmla="*/ 358 w 862"/>
                <a:gd name="T99" fmla="*/ 569 h 1525"/>
                <a:gd name="T100" fmla="*/ 539 w 862"/>
                <a:gd name="T101" fmla="*/ 495 h 1525"/>
                <a:gd name="T102" fmla="*/ 620 w 862"/>
                <a:gd name="T103" fmla="*/ 368 h 1525"/>
                <a:gd name="T104" fmla="*/ 642 w 862"/>
                <a:gd name="T105" fmla="*/ 344 h 1525"/>
                <a:gd name="T106" fmla="*/ 722 w 862"/>
                <a:gd name="T107" fmla="*/ 287 h 1525"/>
                <a:gd name="T108" fmla="*/ 770 w 862"/>
                <a:gd name="T109" fmla="*/ 280 h 1525"/>
                <a:gd name="T110" fmla="*/ 782 w 862"/>
                <a:gd name="T111" fmla="*/ 250 h 1525"/>
                <a:gd name="T112" fmla="*/ 796 w 862"/>
                <a:gd name="T113" fmla="*/ 217 h 1525"/>
                <a:gd name="T114" fmla="*/ 816 w 862"/>
                <a:gd name="T115" fmla="*/ 191 h 1525"/>
                <a:gd name="T116" fmla="*/ 806 w 862"/>
                <a:gd name="T117" fmla="*/ 111 h 1525"/>
                <a:gd name="T118" fmla="*/ 848 w 862"/>
                <a:gd name="T119" fmla="*/ 96 h 1525"/>
                <a:gd name="T120" fmla="*/ 848 w 862"/>
                <a:gd name="T121" fmla="*/ 84 h 1525"/>
                <a:gd name="T122" fmla="*/ 837 w 862"/>
                <a:gd name="T123" fmla="*/ 60 h 1525"/>
                <a:gd name="T124" fmla="*/ 808 w 862"/>
                <a:gd name="T125" fmla="*/ 3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62" h="1525">
                  <a:moveTo>
                    <a:pt x="726" y="20"/>
                  </a:moveTo>
                  <a:lnTo>
                    <a:pt x="726" y="20"/>
                  </a:lnTo>
                  <a:lnTo>
                    <a:pt x="721" y="17"/>
                  </a:lnTo>
                  <a:lnTo>
                    <a:pt x="707" y="11"/>
                  </a:lnTo>
                  <a:lnTo>
                    <a:pt x="698" y="7"/>
                  </a:lnTo>
                  <a:lnTo>
                    <a:pt x="687" y="5"/>
                  </a:lnTo>
                  <a:lnTo>
                    <a:pt x="674" y="1"/>
                  </a:lnTo>
                  <a:lnTo>
                    <a:pt x="660" y="0"/>
                  </a:lnTo>
                  <a:lnTo>
                    <a:pt x="660" y="0"/>
                  </a:lnTo>
                  <a:lnTo>
                    <a:pt x="646" y="0"/>
                  </a:lnTo>
                  <a:lnTo>
                    <a:pt x="632" y="2"/>
                  </a:lnTo>
                  <a:lnTo>
                    <a:pt x="620" y="8"/>
                  </a:lnTo>
                  <a:lnTo>
                    <a:pt x="608" y="15"/>
                  </a:lnTo>
                  <a:lnTo>
                    <a:pt x="598" y="22"/>
                  </a:lnTo>
                  <a:lnTo>
                    <a:pt x="588" y="31"/>
                  </a:lnTo>
                  <a:lnTo>
                    <a:pt x="581" y="41"/>
                  </a:lnTo>
                  <a:lnTo>
                    <a:pt x="574" y="50"/>
                  </a:lnTo>
                  <a:lnTo>
                    <a:pt x="574" y="50"/>
                  </a:lnTo>
                  <a:lnTo>
                    <a:pt x="569" y="59"/>
                  </a:lnTo>
                  <a:lnTo>
                    <a:pt x="566" y="69"/>
                  </a:lnTo>
                  <a:lnTo>
                    <a:pt x="559" y="88"/>
                  </a:lnTo>
                  <a:lnTo>
                    <a:pt x="555" y="98"/>
                  </a:lnTo>
                  <a:lnTo>
                    <a:pt x="552" y="108"/>
                  </a:lnTo>
                  <a:lnTo>
                    <a:pt x="547" y="117"/>
                  </a:lnTo>
                  <a:lnTo>
                    <a:pt x="539" y="126"/>
                  </a:lnTo>
                  <a:lnTo>
                    <a:pt x="539" y="126"/>
                  </a:lnTo>
                  <a:lnTo>
                    <a:pt x="531" y="133"/>
                  </a:lnTo>
                  <a:lnTo>
                    <a:pt x="524" y="140"/>
                  </a:lnTo>
                  <a:lnTo>
                    <a:pt x="511" y="147"/>
                  </a:lnTo>
                  <a:lnTo>
                    <a:pt x="501" y="154"/>
                  </a:lnTo>
                  <a:lnTo>
                    <a:pt x="497" y="157"/>
                  </a:lnTo>
                  <a:lnTo>
                    <a:pt x="494" y="161"/>
                  </a:lnTo>
                  <a:lnTo>
                    <a:pt x="494" y="161"/>
                  </a:lnTo>
                  <a:lnTo>
                    <a:pt x="487" y="171"/>
                  </a:lnTo>
                  <a:lnTo>
                    <a:pt x="482" y="180"/>
                  </a:lnTo>
                  <a:lnTo>
                    <a:pt x="479" y="191"/>
                  </a:lnTo>
                  <a:lnTo>
                    <a:pt x="479" y="191"/>
                  </a:lnTo>
                  <a:lnTo>
                    <a:pt x="458" y="197"/>
                  </a:lnTo>
                  <a:lnTo>
                    <a:pt x="418" y="207"/>
                  </a:lnTo>
                  <a:lnTo>
                    <a:pt x="418" y="207"/>
                  </a:lnTo>
                  <a:lnTo>
                    <a:pt x="407" y="209"/>
                  </a:lnTo>
                  <a:lnTo>
                    <a:pt x="394" y="210"/>
                  </a:lnTo>
                  <a:lnTo>
                    <a:pt x="368" y="213"/>
                  </a:lnTo>
                  <a:lnTo>
                    <a:pt x="346" y="215"/>
                  </a:lnTo>
                  <a:lnTo>
                    <a:pt x="340" y="215"/>
                  </a:lnTo>
                  <a:lnTo>
                    <a:pt x="337" y="217"/>
                  </a:lnTo>
                  <a:lnTo>
                    <a:pt x="337" y="217"/>
                  </a:lnTo>
                  <a:lnTo>
                    <a:pt x="342" y="222"/>
                  </a:lnTo>
                  <a:lnTo>
                    <a:pt x="353" y="231"/>
                  </a:lnTo>
                  <a:lnTo>
                    <a:pt x="368" y="242"/>
                  </a:lnTo>
                  <a:lnTo>
                    <a:pt x="368" y="242"/>
                  </a:lnTo>
                  <a:lnTo>
                    <a:pt x="366" y="245"/>
                  </a:lnTo>
                  <a:lnTo>
                    <a:pt x="363" y="252"/>
                  </a:lnTo>
                  <a:lnTo>
                    <a:pt x="359" y="256"/>
                  </a:lnTo>
                  <a:lnTo>
                    <a:pt x="354" y="261"/>
                  </a:lnTo>
                  <a:lnTo>
                    <a:pt x="346" y="265"/>
                  </a:lnTo>
                  <a:lnTo>
                    <a:pt x="337" y="267"/>
                  </a:lnTo>
                  <a:lnTo>
                    <a:pt x="337" y="267"/>
                  </a:lnTo>
                  <a:lnTo>
                    <a:pt x="317" y="271"/>
                  </a:lnTo>
                  <a:lnTo>
                    <a:pt x="296" y="275"/>
                  </a:lnTo>
                  <a:lnTo>
                    <a:pt x="247" y="282"/>
                  </a:lnTo>
                  <a:lnTo>
                    <a:pt x="247" y="282"/>
                  </a:lnTo>
                  <a:lnTo>
                    <a:pt x="233" y="286"/>
                  </a:lnTo>
                  <a:lnTo>
                    <a:pt x="220" y="290"/>
                  </a:lnTo>
                  <a:lnTo>
                    <a:pt x="209" y="295"/>
                  </a:lnTo>
                  <a:lnTo>
                    <a:pt x="197" y="301"/>
                  </a:lnTo>
                  <a:lnTo>
                    <a:pt x="180" y="311"/>
                  </a:lnTo>
                  <a:lnTo>
                    <a:pt x="172" y="315"/>
                  </a:lnTo>
                  <a:lnTo>
                    <a:pt x="166" y="318"/>
                  </a:lnTo>
                  <a:lnTo>
                    <a:pt x="166" y="318"/>
                  </a:lnTo>
                  <a:lnTo>
                    <a:pt x="161" y="320"/>
                  </a:lnTo>
                  <a:lnTo>
                    <a:pt x="155" y="324"/>
                  </a:lnTo>
                  <a:lnTo>
                    <a:pt x="143" y="333"/>
                  </a:lnTo>
                  <a:lnTo>
                    <a:pt x="134" y="340"/>
                  </a:lnTo>
                  <a:lnTo>
                    <a:pt x="132" y="343"/>
                  </a:lnTo>
                  <a:lnTo>
                    <a:pt x="131" y="343"/>
                  </a:lnTo>
                  <a:lnTo>
                    <a:pt x="131" y="343"/>
                  </a:lnTo>
                  <a:lnTo>
                    <a:pt x="132" y="347"/>
                  </a:lnTo>
                  <a:lnTo>
                    <a:pt x="132" y="351"/>
                  </a:lnTo>
                  <a:lnTo>
                    <a:pt x="131" y="353"/>
                  </a:lnTo>
                  <a:lnTo>
                    <a:pt x="131" y="353"/>
                  </a:lnTo>
                  <a:lnTo>
                    <a:pt x="124" y="358"/>
                  </a:lnTo>
                  <a:lnTo>
                    <a:pt x="119" y="362"/>
                  </a:lnTo>
                  <a:lnTo>
                    <a:pt x="116" y="363"/>
                  </a:lnTo>
                  <a:lnTo>
                    <a:pt x="100" y="363"/>
                  </a:lnTo>
                  <a:lnTo>
                    <a:pt x="100" y="363"/>
                  </a:lnTo>
                  <a:lnTo>
                    <a:pt x="99" y="362"/>
                  </a:lnTo>
                  <a:lnTo>
                    <a:pt x="90" y="353"/>
                  </a:lnTo>
                  <a:lnTo>
                    <a:pt x="90" y="353"/>
                  </a:lnTo>
                  <a:lnTo>
                    <a:pt x="87" y="347"/>
                  </a:lnTo>
                  <a:lnTo>
                    <a:pt x="84" y="342"/>
                  </a:lnTo>
                  <a:lnTo>
                    <a:pt x="84" y="340"/>
                  </a:lnTo>
                  <a:lnTo>
                    <a:pt x="83" y="340"/>
                  </a:lnTo>
                  <a:lnTo>
                    <a:pt x="80" y="343"/>
                  </a:lnTo>
                  <a:lnTo>
                    <a:pt x="80" y="343"/>
                  </a:lnTo>
                  <a:lnTo>
                    <a:pt x="76" y="347"/>
                  </a:lnTo>
                  <a:lnTo>
                    <a:pt x="76" y="351"/>
                  </a:lnTo>
                  <a:lnTo>
                    <a:pt x="75" y="358"/>
                  </a:lnTo>
                  <a:lnTo>
                    <a:pt x="75" y="358"/>
                  </a:lnTo>
                  <a:lnTo>
                    <a:pt x="75" y="368"/>
                  </a:lnTo>
                  <a:lnTo>
                    <a:pt x="75" y="373"/>
                  </a:lnTo>
                  <a:lnTo>
                    <a:pt x="75" y="373"/>
                  </a:lnTo>
                  <a:lnTo>
                    <a:pt x="71" y="375"/>
                  </a:lnTo>
                  <a:lnTo>
                    <a:pt x="68" y="375"/>
                  </a:lnTo>
                  <a:lnTo>
                    <a:pt x="60" y="373"/>
                  </a:lnTo>
                  <a:lnTo>
                    <a:pt x="60" y="373"/>
                  </a:lnTo>
                  <a:lnTo>
                    <a:pt x="56" y="372"/>
                  </a:lnTo>
                  <a:lnTo>
                    <a:pt x="54" y="372"/>
                  </a:lnTo>
                  <a:lnTo>
                    <a:pt x="53" y="373"/>
                  </a:lnTo>
                  <a:lnTo>
                    <a:pt x="51" y="375"/>
                  </a:lnTo>
                  <a:lnTo>
                    <a:pt x="50" y="377"/>
                  </a:lnTo>
                  <a:lnTo>
                    <a:pt x="50" y="378"/>
                  </a:lnTo>
                  <a:lnTo>
                    <a:pt x="50" y="394"/>
                  </a:lnTo>
                  <a:lnTo>
                    <a:pt x="50" y="394"/>
                  </a:lnTo>
                  <a:lnTo>
                    <a:pt x="44" y="391"/>
                  </a:lnTo>
                  <a:lnTo>
                    <a:pt x="37" y="390"/>
                  </a:lnTo>
                  <a:lnTo>
                    <a:pt x="30" y="388"/>
                  </a:lnTo>
                  <a:lnTo>
                    <a:pt x="30" y="388"/>
                  </a:lnTo>
                  <a:lnTo>
                    <a:pt x="24" y="390"/>
                  </a:lnTo>
                  <a:lnTo>
                    <a:pt x="21" y="391"/>
                  </a:lnTo>
                  <a:lnTo>
                    <a:pt x="20" y="392"/>
                  </a:lnTo>
                  <a:lnTo>
                    <a:pt x="20" y="394"/>
                  </a:lnTo>
                  <a:lnTo>
                    <a:pt x="20" y="394"/>
                  </a:lnTo>
                  <a:lnTo>
                    <a:pt x="12" y="391"/>
                  </a:lnTo>
                  <a:lnTo>
                    <a:pt x="7" y="391"/>
                  </a:lnTo>
                  <a:lnTo>
                    <a:pt x="6" y="392"/>
                  </a:lnTo>
                  <a:lnTo>
                    <a:pt x="5" y="394"/>
                  </a:lnTo>
                  <a:lnTo>
                    <a:pt x="5" y="394"/>
                  </a:lnTo>
                  <a:lnTo>
                    <a:pt x="6" y="400"/>
                  </a:lnTo>
                  <a:lnTo>
                    <a:pt x="10" y="406"/>
                  </a:lnTo>
                  <a:lnTo>
                    <a:pt x="15" y="414"/>
                  </a:lnTo>
                  <a:lnTo>
                    <a:pt x="15" y="414"/>
                  </a:lnTo>
                  <a:lnTo>
                    <a:pt x="12" y="412"/>
                  </a:lnTo>
                  <a:lnTo>
                    <a:pt x="8" y="410"/>
                  </a:lnTo>
                  <a:lnTo>
                    <a:pt x="6" y="410"/>
                  </a:lnTo>
                  <a:lnTo>
                    <a:pt x="3" y="410"/>
                  </a:lnTo>
                  <a:lnTo>
                    <a:pt x="1" y="411"/>
                  </a:lnTo>
                  <a:lnTo>
                    <a:pt x="0" y="414"/>
                  </a:lnTo>
                  <a:lnTo>
                    <a:pt x="0" y="414"/>
                  </a:lnTo>
                  <a:lnTo>
                    <a:pt x="0" y="418"/>
                  </a:lnTo>
                  <a:lnTo>
                    <a:pt x="2" y="424"/>
                  </a:lnTo>
                  <a:lnTo>
                    <a:pt x="11" y="435"/>
                  </a:lnTo>
                  <a:lnTo>
                    <a:pt x="20" y="445"/>
                  </a:lnTo>
                  <a:lnTo>
                    <a:pt x="24" y="449"/>
                  </a:lnTo>
                  <a:lnTo>
                    <a:pt x="25" y="449"/>
                  </a:lnTo>
                  <a:lnTo>
                    <a:pt x="25" y="449"/>
                  </a:lnTo>
                  <a:lnTo>
                    <a:pt x="26" y="449"/>
                  </a:lnTo>
                  <a:lnTo>
                    <a:pt x="27" y="449"/>
                  </a:lnTo>
                  <a:lnTo>
                    <a:pt x="32" y="453"/>
                  </a:lnTo>
                  <a:lnTo>
                    <a:pt x="37" y="459"/>
                  </a:lnTo>
                  <a:lnTo>
                    <a:pt x="40" y="464"/>
                  </a:lnTo>
                  <a:lnTo>
                    <a:pt x="40" y="464"/>
                  </a:lnTo>
                  <a:lnTo>
                    <a:pt x="41" y="468"/>
                  </a:lnTo>
                  <a:lnTo>
                    <a:pt x="42" y="469"/>
                  </a:lnTo>
                  <a:lnTo>
                    <a:pt x="50" y="474"/>
                  </a:lnTo>
                  <a:lnTo>
                    <a:pt x="50" y="474"/>
                  </a:lnTo>
                  <a:lnTo>
                    <a:pt x="56" y="478"/>
                  </a:lnTo>
                  <a:lnTo>
                    <a:pt x="64" y="479"/>
                  </a:lnTo>
                  <a:lnTo>
                    <a:pt x="70" y="481"/>
                  </a:lnTo>
                  <a:lnTo>
                    <a:pt x="75" y="479"/>
                  </a:lnTo>
                  <a:lnTo>
                    <a:pt x="75" y="479"/>
                  </a:lnTo>
                  <a:lnTo>
                    <a:pt x="92" y="463"/>
                  </a:lnTo>
                  <a:lnTo>
                    <a:pt x="105" y="449"/>
                  </a:lnTo>
                  <a:lnTo>
                    <a:pt x="126" y="449"/>
                  </a:lnTo>
                  <a:lnTo>
                    <a:pt x="141" y="454"/>
                  </a:lnTo>
                  <a:lnTo>
                    <a:pt x="141" y="454"/>
                  </a:lnTo>
                  <a:lnTo>
                    <a:pt x="146" y="454"/>
                  </a:lnTo>
                  <a:lnTo>
                    <a:pt x="152" y="452"/>
                  </a:lnTo>
                  <a:lnTo>
                    <a:pt x="161" y="449"/>
                  </a:lnTo>
                  <a:lnTo>
                    <a:pt x="161" y="449"/>
                  </a:lnTo>
                  <a:lnTo>
                    <a:pt x="119" y="488"/>
                  </a:lnTo>
                  <a:lnTo>
                    <a:pt x="83" y="522"/>
                  </a:lnTo>
                  <a:lnTo>
                    <a:pt x="50" y="555"/>
                  </a:lnTo>
                  <a:lnTo>
                    <a:pt x="50" y="555"/>
                  </a:lnTo>
                  <a:lnTo>
                    <a:pt x="44" y="563"/>
                  </a:lnTo>
                  <a:lnTo>
                    <a:pt x="37" y="573"/>
                  </a:lnTo>
                  <a:lnTo>
                    <a:pt x="32" y="584"/>
                  </a:lnTo>
                  <a:lnTo>
                    <a:pt x="27" y="597"/>
                  </a:lnTo>
                  <a:lnTo>
                    <a:pt x="20" y="625"/>
                  </a:lnTo>
                  <a:lnTo>
                    <a:pt x="13" y="655"/>
                  </a:lnTo>
                  <a:lnTo>
                    <a:pt x="10" y="685"/>
                  </a:lnTo>
                  <a:lnTo>
                    <a:pt x="7" y="714"/>
                  </a:lnTo>
                  <a:lnTo>
                    <a:pt x="5" y="738"/>
                  </a:lnTo>
                  <a:lnTo>
                    <a:pt x="5" y="757"/>
                  </a:lnTo>
                  <a:lnTo>
                    <a:pt x="5" y="757"/>
                  </a:lnTo>
                  <a:lnTo>
                    <a:pt x="3" y="800"/>
                  </a:lnTo>
                  <a:lnTo>
                    <a:pt x="2" y="854"/>
                  </a:lnTo>
                  <a:lnTo>
                    <a:pt x="0" y="924"/>
                  </a:lnTo>
                  <a:lnTo>
                    <a:pt x="0" y="924"/>
                  </a:lnTo>
                  <a:lnTo>
                    <a:pt x="1" y="925"/>
                  </a:lnTo>
                  <a:lnTo>
                    <a:pt x="3" y="925"/>
                  </a:lnTo>
                  <a:lnTo>
                    <a:pt x="10" y="928"/>
                  </a:lnTo>
                  <a:lnTo>
                    <a:pt x="20" y="929"/>
                  </a:lnTo>
                  <a:lnTo>
                    <a:pt x="20" y="944"/>
                  </a:lnTo>
                  <a:lnTo>
                    <a:pt x="60" y="949"/>
                  </a:lnTo>
                  <a:lnTo>
                    <a:pt x="70" y="959"/>
                  </a:lnTo>
                  <a:lnTo>
                    <a:pt x="90" y="959"/>
                  </a:lnTo>
                  <a:lnTo>
                    <a:pt x="90" y="959"/>
                  </a:lnTo>
                  <a:lnTo>
                    <a:pt x="94" y="958"/>
                  </a:lnTo>
                  <a:lnTo>
                    <a:pt x="102" y="954"/>
                  </a:lnTo>
                  <a:lnTo>
                    <a:pt x="111" y="949"/>
                  </a:lnTo>
                  <a:lnTo>
                    <a:pt x="136" y="959"/>
                  </a:lnTo>
                  <a:lnTo>
                    <a:pt x="136" y="959"/>
                  </a:lnTo>
                  <a:lnTo>
                    <a:pt x="160" y="959"/>
                  </a:lnTo>
                  <a:lnTo>
                    <a:pt x="177" y="959"/>
                  </a:lnTo>
                  <a:lnTo>
                    <a:pt x="186" y="959"/>
                  </a:lnTo>
                  <a:lnTo>
                    <a:pt x="186" y="959"/>
                  </a:lnTo>
                  <a:lnTo>
                    <a:pt x="262" y="1005"/>
                  </a:lnTo>
                  <a:lnTo>
                    <a:pt x="262" y="1005"/>
                  </a:lnTo>
                  <a:lnTo>
                    <a:pt x="264" y="1019"/>
                  </a:lnTo>
                  <a:lnTo>
                    <a:pt x="271" y="1054"/>
                  </a:lnTo>
                  <a:lnTo>
                    <a:pt x="276" y="1096"/>
                  </a:lnTo>
                  <a:lnTo>
                    <a:pt x="277" y="1115"/>
                  </a:lnTo>
                  <a:lnTo>
                    <a:pt x="277" y="1131"/>
                  </a:lnTo>
                  <a:lnTo>
                    <a:pt x="277" y="1131"/>
                  </a:lnTo>
                  <a:lnTo>
                    <a:pt x="277" y="1146"/>
                  </a:lnTo>
                  <a:lnTo>
                    <a:pt x="277" y="1164"/>
                  </a:lnTo>
                  <a:lnTo>
                    <a:pt x="279" y="1183"/>
                  </a:lnTo>
                  <a:lnTo>
                    <a:pt x="282" y="1202"/>
                  </a:lnTo>
                  <a:lnTo>
                    <a:pt x="284" y="1221"/>
                  </a:lnTo>
                  <a:lnTo>
                    <a:pt x="288" y="1237"/>
                  </a:lnTo>
                  <a:lnTo>
                    <a:pt x="293" y="1251"/>
                  </a:lnTo>
                  <a:lnTo>
                    <a:pt x="297" y="1262"/>
                  </a:lnTo>
                  <a:lnTo>
                    <a:pt x="297" y="1262"/>
                  </a:lnTo>
                  <a:lnTo>
                    <a:pt x="302" y="1275"/>
                  </a:lnTo>
                  <a:lnTo>
                    <a:pt x="307" y="1293"/>
                  </a:lnTo>
                  <a:lnTo>
                    <a:pt x="318" y="1337"/>
                  </a:lnTo>
                  <a:lnTo>
                    <a:pt x="324" y="1360"/>
                  </a:lnTo>
                  <a:lnTo>
                    <a:pt x="326" y="1381"/>
                  </a:lnTo>
                  <a:lnTo>
                    <a:pt x="327" y="1397"/>
                  </a:lnTo>
                  <a:lnTo>
                    <a:pt x="327" y="1409"/>
                  </a:lnTo>
                  <a:lnTo>
                    <a:pt x="327" y="1409"/>
                  </a:lnTo>
                  <a:lnTo>
                    <a:pt x="325" y="1420"/>
                  </a:lnTo>
                  <a:lnTo>
                    <a:pt x="326" y="1426"/>
                  </a:lnTo>
                  <a:lnTo>
                    <a:pt x="326" y="1429"/>
                  </a:lnTo>
                  <a:lnTo>
                    <a:pt x="327" y="1429"/>
                  </a:lnTo>
                  <a:lnTo>
                    <a:pt x="327" y="1429"/>
                  </a:lnTo>
                  <a:lnTo>
                    <a:pt x="321" y="1429"/>
                  </a:lnTo>
                  <a:lnTo>
                    <a:pt x="316" y="1430"/>
                  </a:lnTo>
                  <a:lnTo>
                    <a:pt x="313" y="1432"/>
                  </a:lnTo>
                  <a:lnTo>
                    <a:pt x="312" y="1434"/>
                  </a:lnTo>
                  <a:lnTo>
                    <a:pt x="312" y="1434"/>
                  </a:lnTo>
                  <a:lnTo>
                    <a:pt x="311" y="1440"/>
                  </a:lnTo>
                  <a:lnTo>
                    <a:pt x="312" y="1450"/>
                  </a:lnTo>
                  <a:lnTo>
                    <a:pt x="316" y="1482"/>
                  </a:lnTo>
                  <a:lnTo>
                    <a:pt x="320" y="1512"/>
                  </a:lnTo>
                  <a:lnTo>
                    <a:pt x="322" y="1525"/>
                  </a:lnTo>
                  <a:lnTo>
                    <a:pt x="322" y="1525"/>
                  </a:lnTo>
                  <a:lnTo>
                    <a:pt x="334" y="1524"/>
                  </a:lnTo>
                  <a:lnTo>
                    <a:pt x="358" y="1521"/>
                  </a:lnTo>
                  <a:lnTo>
                    <a:pt x="385" y="1520"/>
                  </a:lnTo>
                  <a:lnTo>
                    <a:pt x="403" y="1520"/>
                  </a:lnTo>
                  <a:lnTo>
                    <a:pt x="403" y="1520"/>
                  </a:lnTo>
                  <a:lnTo>
                    <a:pt x="431" y="1521"/>
                  </a:lnTo>
                  <a:lnTo>
                    <a:pt x="481" y="1524"/>
                  </a:lnTo>
                  <a:lnTo>
                    <a:pt x="509" y="1524"/>
                  </a:lnTo>
                  <a:lnTo>
                    <a:pt x="535" y="1522"/>
                  </a:lnTo>
                  <a:lnTo>
                    <a:pt x="558" y="1520"/>
                  </a:lnTo>
                  <a:lnTo>
                    <a:pt x="567" y="1517"/>
                  </a:lnTo>
                  <a:lnTo>
                    <a:pt x="574" y="1515"/>
                  </a:lnTo>
                  <a:lnTo>
                    <a:pt x="574" y="1515"/>
                  </a:lnTo>
                  <a:lnTo>
                    <a:pt x="586" y="1509"/>
                  </a:lnTo>
                  <a:lnTo>
                    <a:pt x="596" y="1501"/>
                  </a:lnTo>
                  <a:lnTo>
                    <a:pt x="605" y="1492"/>
                  </a:lnTo>
                  <a:lnTo>
                    <a:pt x="611" y="1482"/>
                  </a:lnTo>
                  <a:lnTo>
                    <a:pt x="616" y="1474"/>
                  </a:lnTo>
                  <a:lnTo>
                    <a:pt x="620" y="1466"/>
                  </a:lnTo>
                  <a:lnTo>
                    <a:pt x="621" y="1459"/>
                  </a:lnTo>
                  <a:lnTo>
                    <a:pt x="620" y="1454"/>
                  </a:lnTo>
                  <a:lnTo>
                    <a:pt x="620" y="1454"/>
                  </a:lnTo>
                  <a:lnTo>
                    <a:pt x="617" y="1450"/>
                  </a:lnTo>
                  <a:lnTo>
                    <a:pt x="615" y="1447"/>
                  </a:lnTo>
                  <a:lnTo>
                    <a:pt x="607" y="1440"/>
                  </a:lnTo>
                  <a:lnTo>
                    <a:pt x="598" y="1437"/>
                  </a:lnTo>
                  <a:lnTo>
                    <a:pt x="589" y="1434"/>
                  </a:lnTo>
                  <a:lnTo>
                    <a:pt x="589" y="1434"/>
                  </a:lnTo>
                  <a:lnTo>
                    <a:pt x="576" y="1434"/>
                  </a:lnTo>
                  <a:lnTo>
                    <a:pt x="569" y="1434"/>
                  </a:lnTo>
                  <a:lnTo>
                    <a:pt x="569" y="1434"/>
                  </a:lnTo>
                  <a:lnTo>
                    <a:pt x="571" y="1433"/>
                  </a:lnTo>
                  <a:lnTo>
                    <a:pt x="572" y="1432"/>
                  </a:lnTo>
                  <a:lnTo>
                    <a:pt x="572" y="1429"/>
                  </a:lnTo>
                  <a:lnTo>
                    <a:pt x="571" y="1425"/>
                  </a:lnTo>
                  <a:lnTo>
                    <a:pt x="568" y="1423"/>
                  </a:lnTo>
                  <a:lnTo>
                    <a:pt x="563" y="1419"/>
                  </a:lnTo>
                  <a:lnTo>
                    <a:pt x="554" y="1414"/>
                  </a:lnTo>
                  <a:lnTo>
                    <a:pt x="554" y="1414"/>
                  </a:lnTo>
                  <a:lnTo>
                    <a:pt x="545" y="1410"/>
                  </a:lnTo>
                  <a:lnTo>
                    <a:pt x="540" y="1409"/>
                  </a:lnTo>
                  <a:lnTo>
                    <a:pt x="537" y="1409"/>
                  </a:lnTo>
                  <a:lnTo>
                    <a:pt x="534" y="1409"/>
                  </a:lnTo>
                  <a:lnTo>
                    <a:pt x="530" y="1409"/>
                  </a:lnTo>
                  <a:lnTo>
                    <a:pt x="526" y="1409"/>
                  </a:lnTo>
                  <a:lnTo>
                    <a:pt x="521" y="1408"/>
                  </a:lnTo>
                  <a:lnTo>
                    <a:pt x="514" y="1404"/>
                  </a:lnTo>
                  <a:lnTo>
                    <a:pt x="514" y="1404"/>
                  </a:lnTo>
                  <a:lnTo>
                    <a:pt x="497" y="1396"/>
                  </a:lnTo>
                  <a:lnTo>
                    <a:pt x="485" y="1391"/>
                  </a:lnTo>
                  <a:lnTo>
                    <a:pt x="474" y="1386"/>
                  </a:lnTo>
                  <a:lnTo>
                    <a:pt x="463" y="1379"/>
                  </a:lnTo>
                  <a:lnTo>
                    <a:pt x="463" y="1379"/>
                  </a:lnTo>
                  <a:lnTo>
                    <a:pt x="423" y="1343"/>
                  </a:lnTo>
                  <a:lnTo>
                    <a:pt x="423" y="1343"/>
                  </a:lnTo>
                  <a:lnTo>
                    <a:pt x="413" y="1322"/>
                  </a:lnTo>
                  <a:lnTo>
                    <a:pt x="407" y="1304"/>
                  </a:lnTo>
                  <a:lnTo>
                    <a:pt x="404" y="1298"/>
                  </a:lnTo>
                  <a:lnTo>
                    <a:pt x="403" y="1293"/>
                  </a:lnTo>
                  <a:lnTo>
                    <a:pt x="403" y="1293"/>
                  </a:lnTo>
                  <a:lnTo>
                    <a:pt x="403" y="1226"/>
                  </a:lnTo>
                  <a:lnTo>
                    <a:pt x="403" y="1179"/>
                  </a:lnTo>
                  <a:lnTo>
                    <a:pt x="403" y="1151"/>
                  </a:lnTo>
                  <a:lnTo>
                    <a:pt x="403" y="1151"/>
                  </a:lnTo>
                  <a:lnTo>
                    <a:pt x="400" y="1135"/>
                  </a:lnTo>
                  <a:lnTo>
                    <a:pt x="398" y="1113"/>
                  </a:lnTo>
                  <a:lnTo>
                    <a:pt x="397" y="1093"/>
                  </a:lnTo>
                  <a:lnTo>
                    <a:pt x="397" y="1083"/>
                  </a:lnTo>
                  <a:lnTo>
                    <a:pt x="398" y="1075"/>
                  </a:lnTo>
                  <a:lnTo>
                    <a:pt x="398" y="1075"/>
                  </a:lnTo>
                  <a:lnTo>
                    <a:pt x="399" y="1067"/>
                  </a:lnTo>
                  <a:lnTo>
                    <a:pt x="400" y="1055"/>
                  </a:lnTo>
                  <a:lnTo>
                    <a:pt x="403" y="1030"/>
                  </a:lnTo>
                  <a:lnTo>
                    <a:pt x="403" y="1000"/>
                  </a:lnTo>
                  <a:lnTo>
                    <a:pt x="408" y="974"/>
                  </a:lnTo>
                  <a:lnTo>
                    <a:pt x="408" y="974"/>
                  </a:lnTo>
                  <a:lnTo>
                    <a:pt x="417" y="972"/>
                  </a:lnTo>
                  <a:lnTo>
                    <a:pt x="428" y="969"/>
                  </a:lnTo>
                  <a:lnTo>
                    <a:pt x="428" y="969"/>
                  </a:lnTo>
                  <a:lnTo>
                    <a:pt x="429" y="968"/>
                  </a:lnTo>
                  <a:lnTo>
                    <a:pt x="432" y="964"/>
                  </a:lnTo>
                  <a:lnTo>
                    <a:pt x="433" y="959"/>
                  </a:lnTo>
                  <a:lnTo>
                    <a:pt x="453" y="954"/>
                  </a:lnTo>
                  <a:lnTo>
                    <a:pt x="433" y="914"/>
                  </a:lnTo>
                  <a:lnTo>
                    <a:pt x="433" y="914"/>
                  </a:lnTo>
                  <a:lnTo>
                    <a:pt x="431" y="891"/>
                  </a:lnTo>
                  <a:lnTo>
                    <a:pt x="423" y="839"/>
                  </a:lnTo>
                  <a:lnTo>
                    <a:pt x="417" y="809"/>
                  </a:lnTo>
                  <a:lnTo>
                    <a:pt x="410" y="779"/>
                  </a:lnTo>
                  <a:lnTo>
                    <a:pt x="402" y="752"/>
                  </a:lnTo>
                  <a:lnTo>
                    <a:pt x="398" y="741"/>
                  </a:lnTo>
                  <a:lnTo>
                    <a:pt x="393" y="732"/>
                  </a:lnTo>
                  <a:lnTo>
                    <a:pt x="393" y="732"/>
                  </a:lnTo>
                  <a:lnTo>
                    <a:pt x="388" y="723"/>
                  </a:lnTo>
                  <a:lnTo>
                    <a:pt x="384" y="713"/>
                  </a:lnTo>
                  <a:lnTo>
                    <a:pt x="376" y="689"/>
                  </a:lnTo>
                  <a:lnTo>
                    <a:pt x="370" y="664"/>
                  </a:lnTo>
                  <a:lnTo>
                    <a:pt x="366" y="637"/>
                  </a:lnTo>
                  <a:lnTo>
                    <a:pt x="360" y="593"/>
                  </a:lnTo>
                  <a:lnTo>
                    <a:pt x="358" y="570"/>
                  </a:lnTo>
                  <a:lnTo>
                    <a:pt x="358" y="570"/>
                  </a:lnTo>
                  <a:lnTo>
                    <a:pt x="358" y="569"/>
                  </a:lnTo>
                  <a:lnTo>
                    <a:pt x="360" y="569"/>
                  </a:lnTo>
                  <a:lnTo>
                    <a:pt x="366" y="573"/>
                  </a:lnTo>
                  <a:lnTo>
                    <a:pt x="389" y="585"/>
                  </a:lnTo>
                  <a:lnTo>
                    <a:pt x="423" y="606"/>
                  </a:lnTo>
                  <a:lnTo>
                    <a:pt x="423" y="606"/>
                  </a:lnTo>
                  <a:lnTo>
                    <a:pt x="490" y="543"/>
                  </a:lnTo>
                  <a:lnTo>
                    <a:pt x="539" y="495"/>
                  </a:lnTo>
                  <a:lnTo>
                    <a:pt x="569" y="464"/>
                  </a:lnTo>
                  <a:lnTo>
                    <a:pt x="569" y="464"/>
                  </a:lnTo>
                  <a:lnTo>
                    <a:pt x="576" y="454"/>
                  </a:lnTo>
                  <a:lnTo>
                    <a:pt x="584" y="442"/>
                  </a:lnTo>
                  <a:lnTo>
                    <a:pt x="601" y="409"/>
                  </a:lnTo>
                  <a:lnTo>
                    <a:pt x="620" y="368"/>
                  </a:lnTo>
                  <a:lnTo>
                    <a:pt x="620" y="368"/>
                  </a:lnTo>
                  <a:lnTo>
                    <a:pt x="632" y="372"/>
                  </a:lnTo>
                  <a:lnTo>
                    <a:pt x="640" y="373"/>
                  </a:lnTo>
                  <a:lnTo>
                    <a:pt x="644" y="373"/>
                  </a:lnTo>
                  <a:lnTo>
                    <a:pt x="645" y="373"/>
                  </a:lnTo>
                  <a:lnTo>
                    <a:pt x="645" y="373"/>
                  </a:lnTo>
                  <a:lnTo>
                    <a:pt x="645" y="363"/>
                  </a:lnTo>
                  <a:lnTo>
                    <a:pt x="642" y="344"/>
                  </a:lnTo>
                  <a:lnTo>
                    <a:pt x="640" y="318"/>
                  </a:lnTo>
                  <a:lnTo>
                    <a:pt x="640" y="318"/>
                  </a:lnTo>
                  <a:lnTo>
                    <a:pt x="674" y="300"/>
                  </a:lnTo>
                  <a:lnTo>
                    <a:pt x="697" y="287"/>
                  </a:lnTo>
                  <a:lnTo>
                    <a:pt x="705" y="282"/>
                  </a:lnTo>
                  <a:lnTo>
                    <a:pt x="705" y="282"/>
                  </a:lnTo>
                  <a:lnTo>
                    <a:pt x="722" y="287"/>
                  </a:lnTo>
                  <a:lnTo>
                    <a:pt x="736" y="291"/>
                  </a:lnTo>
                  <a:lnTo>
                    <a:pt x="746" y="293"/>
                  </a:lnTo>
                  <a:lnTo>
                    <a:pt x="746" y="293"/>
                  </a:lnTo>
                  <a:lnTo>
                    <a:pt x="753" y="291"/>
                  </a:lnTo>
                  <a:lnTo>
                    <a:pt x="761" y="287"/>
                  </a:lnTo>
                  <a:lnTo>
                    <a:pt x="767" y="282"/>
                  </a:lnTo>
                  <a:lnTo>
                    <a:pt x="770" y="280"/>
                  </a:lnTo>
                  <a:lnTo>
                    <a:pt x="771" y="277"/>
                  </a:lnTo>
                  <a:lnTo>
                    <a:pt x="771" y="277"/>
                  </a:lnTo>
                  <a:lnTo>
                    <a:pt x="773" y="265"/>
                  </a:lnTo>
                  <a:lnTo>
                    <a:pt x="776" y="257"/>
                  </a:lnTo>
                  <a:lnTo>
                    <a:pt x="776" y="257"/>
                  </a:lnTo>
                  <a:lnTo>
                    <a:pt x="780" y="252"/>
                  </a:lnTo>
                  <a:lnTo>
                    <a:pt x="782" y="250"/>
                  </a:lnTo>
                  <a:lnTo>
                    <a:pt x="786" y="247"/>
                  </a:lnTo>
                  <a:lnTo>
                    <a:pt x="786" y="247"/>
                  </a:lnTo>
                  <a:lnTo>
                    <a:pt x="790" y="245"/>
                  </a:lnTo>
                  <a:lnTo>
                    <a:pt x="792" y="239"/>
                  </a:lnTo>
                  <a:lnTo>
                    <a:pt x="796" y="232"/>
                  </a:lnTo>
                  <a:lnTo>
                    <a:pt x="796" y="217"/>
                  </a:lnTo>
                  <a:lnTo>
                    <a:pt x="796" y="217"/>
                  </a:lnTo>
                  <a:lnTo>
                    <a:pt x="800" y="214"/>
                  </a:lnTo>
                  <a:lnTo>
                    <a:pt x="809" y="208"/>
                  </a:lnTo>
                  <a:lnTo>
                    <a:pt x="814" y="204"/>
                  </a:lnTo>
                  <a:lnTo>
                    <a:pt x="816" y="200"/>
                  </a:lnTo>
                  <a:lnTo>
                    <a:pt x="818" y="195"/>
                  </a:lnTo>
                  <a:lnTo>
                    <a:pt x="816" y="191"/>
                  </a:lnTo>
                  <a:lnTo>
                    <a:pt x="816" y="191"/>
                  </a:lnTo>
                  <a:lnTo>
                    <a:pt x="808" y="178"/>
                  </a:lnTo>
                  <a:lnTo>
                    <a:pt x="801" y="166"/>
                  </a:lnTo>
                  <a:lnTo>
                    <a:pt x="801" y="166"/>
                  </a:lnTo>
                  <a:lnTo>
                    <a:pt x="800" y="161"/>
                  </a:lnTo>
                  <a:lnTo>
                    <a:pt x="800" y="155"/>
                  </a:lnTo>
                  <a:lnTo>
                    <a:pt x="802" y="136"/>
                  </a:lnTo>
                  <a:lnTo>
                    <a:pt x="806" y="111"/>
                  </a:lnTo>
                  <a:lnTo>
                    <a:pt x="826" y="121"/>
                  </a:lnTo>
                  <a:lnTo>
                    <a:pt x="826" y="96"/>
                  </a:lnTo>
                  <a:lnTo>
                    <a:pt x="852" y="121"/>
                  </a:lnTo>
                  <a:lnTo>
                    <a:pt x="852" y="121"/>
                  </a:lnTo>
                  <a:lnTo>
                    <a:pt x="852" y="117"/>
                  </a:lnTo>
                  <a:lnTo>
                    <a:pt x="850" y="107"/>
                  </a:lnTo>
                  <a:lnTo>
                    <a:pt x="848" y="96"/>
                  </a:lnTo>
                  <a:lnTo>
                    <a:pt x="845" y="90"/>
                  </a:lnTo>
                  <a:lnTo>
                    <a:pt x="842" y="85"/>
                  </a:lnTo>
                  <a:lnTo>
                    <a:pt x="842" y="85"/>
                  </a:lnTo>
                  <a:lnTo>
                    <a:pt x="839" y="83"/>
                  </a:lnTo>
                  <a:lnTo>
                    <a:pt x="840" y="82"/>
                  </a:lnTo>
                  <a:lnTo>
                    <a:pt x="840" y="82"/>
                  </a:lnTo>
                  <a:lnTo>
                    <a:pt x="848" y="84"/>
                  </a:lnTo>
                  <a:lnTo>
                    <a:pt x="862" y="90"/>
                  </a:lnTo>
                  <a:lnTo>
                    <a:pt x="862" y="90"/>
                  </a:lnTo>
                  <a:lnTo>
                    <a:pt x="860" y="88"/>
                  </a:lnTo>
                  <a:lnTo>
                    <a:pt x="857" y="80"/>
                  </a:lnTo>
                  <a:lnTo>
                    <a:pt x="849" y="72"/>
                  </a:lnTo>
                  <a:lnTo>
                    <a:pt x="843" y="65"/>
                  </a:lnTo>
                  <a:lnTo>
                    <a:pt x="837" y="60"/>
                  </a:lnTo>
                  <a:lnTo>
                    <a:pt x="837" y="60"/>
                  </a:lnTo>
                  <a:lnTo>
                    <a:pt x="830" y="55"/>
                  </a:lnTo>
                  <a:lnTo>
                    <a:pt x="826" y="50"/>
                  </a:lnTo>
                  <a:lnTo>
                    <a:pt x="823" y="42"/>
                  </a:lnTo>
                  <a:lnTo>
                    <a:pt x="819" y="40"/>
                  </a:lnTo>
                  <a:lnTo>
                    <a:pt x="815" y="36"/>
                  </a:lnTo>
                  <a:lnTo>
                    <a:pt x="808" y="34"/>
                  </a:lnTo>
                  <a:lnTo>
                    <a:pt x="796" y="30"/>
                  </a:lnTo>
                  <a:lnTo>
                    <a:pt x="796" y="30"/>
                  </a:lnTo>
                  <a:lnTo>
                    <a:pt x="770" y="25"/>
                  </a:lnTo>
                  <a:lnTo>
                    <a:pt x="748" y="21"/>
                  </a:lnTo>
                  <a:lnTo>
                    <a:pt x="726" y="20"/>
                  </a:lnTo>
                  <a:lnTo>
                    <a:pt x="726" y="20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12">
              <a:extLst>
                <a:ext uri="{FF2B5EF4-FFF2-40B4-BE49-F238E27FC236}">
                  <a16:creationId xmlns:a16="http://schemas.microsoft.com/office/drawing/2014/main" id="{1E2AD0C1-3967-9443-B658-847AF8299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6775" y="4662488"/>
              <a:ext cx="201613" cy="601663"/>
            </a:xfrm>
            <a:custGeom>
              <a:avLst/>
              <a:gdLst>
                <a:gd name="T0" fmla="*/ 1 w 127"/>
                <a:gd name="T1" fmla="*/ 31 h 379"/>
                <a:gd name="T2" fmla="*/ 0 w 127"/>
                <a:gd name="T3" fmla="*/ 38 h 379"/>
                <a:gd name="T4" fmla="*/ 0 w 127"/>
                <a:gd name="T5" fmla="*/ 72 h 379"/>
                <a:gd name="T6" fmla="*/ 1 w 127"/>
                <a:gd name="T7" fmla="*/ 81 h 379"/>
                <a:gd name="T8" fmla="*/ 22 w 127"/>
                <a:gd name="T9" fmla="*/ 105 h 379"/>
                <a:gd name="T10" fmla="*/ 26 w 127"/>
                <a:gd name="T11" fmla="*/ 111 h 379"/>
                <a:gd name="T12" fmla="*/ 38 w 127"/>
                <a:gd name="T13" fmla="*/ 128 h 379"/>
                <a:gd name="T14" fmla="*/ 41 w 127"/>
                <a:gd name="T15" fmla="*/ 132 h 379"/>
                <a:gd name="T16" fmla="*/ 51 w 127"/>
                <a:gd name="T17" fmla="*/ 137 h 379"/>
                <a:gd name="T18" fmla="*/ 56 w 127"/>
                <a:gd name="T19" fmla="*/ 152 h 379"/>
                <a:gd name="T20" fmla="*/ 56 w 127"/>
                <a:gd name="T21" fmla="*/ 158 h 379"/>
                <a:gd name="T22" fmla="*/ 56 w 127"/>
                <a:gd name="T23" fmla="*/ 167 h 379"/>
                <a:gd name="T24" fmla="*/ 58 w 127"/>
                <a:gd name="T25" fmla="*/ 168 h 379"/>
                <a:gd name="T26" fmla="*/ 64 w 127"/>
                <a:gd name="T27" fmla="*/ 171 h 379"/>
                <a:gd name="T28" fmla="*/ 72 w 127"/>
                <a:gd name="T29" fmla="*/ 172 h 379"/>
                <a:gd name="T30" fmla="*/ 51 w 127"/>
                <a:gd name="T31" fmla="*/ 212 h 379"/>
                <a:gd name="T32" fmla="*/ 49 w 127"/>
                <a:gd name="T33" fmla="*/ 217 h 379"/>
                <a:gd name="T34" fmla="*/ 48 w 127"/>
                <a:gd name="T35" fmla="*/ 243 h 379"/>
                <a:gd name="T36" fmla="*/ 51 w 127"/>
                <a:gd name="T37" fmla="*/ 273 h 379"/>
                <a:gd name="T38" fmla="*/ 53 w 127"/>
                <a:gd name="T39" fmla="*/ 287 h 379"/>
                <a:gd name="T40" fmla="*/ 56 w 127"/>
                <a:gd name="T41" fmla="*/ 334 h 379"/>
                <a:gd name="T42" fmla="*/ 77 w 127"/>
                <a:gd name="T43" fmla="*/ 283 h 379"/>
                <a:gd name="T44" fmla="*/ 80 w 127"/>
                <a:gd name="T45" fmla="*/ 335 h 379"/>
                <a:gd name="T46" fmla="*/ 82 w 127"/>
                <a:gd name="T47" fmla="*/ 344 h 379"/>
                <a:gd name="T48" fmla="*/ 83 w 127"/>
                <a:gd name="T49" fmla="*/ 345 h 379"/>
                <a:gd name="T50" fmla="*/ 85 w 127"/>
                <a:gd name="T51" fmla="*/ 361 h 379"/>
                <a:gd name="T52" fmla="*/ 87 w 127"/>
                <a:gd name="T53" fmla="*/ 379 h 379"/>
                <a:gd name="T54" fmla="*/ 101 w 127"/>
                <a:gd name="T55" fmla="*/ 354 h 379"/>
                <a:gd name="T56" fmla="*/ 107 w 127"/>
                <a:gd name="T57" fmla="*/ 339 h 379"/>
                <a:gd name="T58" fmla="*/ 121 w 127"/>
                <a:gd name="T59" fmla="*/ 310 h 379"/>
                <a:gd name="T60" fmla="*/ 127 w 127"/>
                <a:gd name="T61" fmla="*/ 292 h 379"/>
                <a:gd name="T62" fmla="*/ 127 w 127"/>
                <a:gd name="T63" fmla="*/ 288 h 379"/>
                <a:gd name="T64" fmla="*/ 116 w 127"/>
                <a:gd name="T65" fmla="*/ 211 h 379"/>
                <a:gd name="T66" fmla="*/ 112 w 127"/>
                <a:gd name="T67" fmla="*/ 197 h 379"/>
                <a:gd name="T68" fmla="*/ 98 w 127"/>
                <a:gd name="T69" fmla="*/ 180 h 379"/>
                <a:gd name="T70" fmla="*/ 87 w 127"/>
                <a:gd name="T71" fmla="*/ 164 h 379"/>
                <a:gd name="T72" fmla="*/ 87 w 127"/>
                <a:gd name="T73" fmla="*/ 162 h 379"/>
                <a:gd name="T74" fmla="*/ 92 w 127"/>
                <a:gd name="T75" fmla="*/ 142 h 379"/>
                <a:gd name="T76" fmla="*/ 88 w 127"/>
                <a:gd name="T77" fmla="*/ 134 h 379"/>
                <a:gd name="T78" fmla="*/ 87 w 127"/>
                <a:gd name="T79" fmla="*/ 132 h 379"/>
                <a:gd name="T80" fmla="*/ 87 w 127"/>
                <a:gd name="T81" fmla="*/ 127 h 379"/>
                <a:gd name="T82" fmla="*/ 97 w 127"/>
                <a:gd name="T83" fmla="*/ 106 h 379"/>
                <a:gd name="T84" fmla="*/ 77 w 127"/>
                <a:gd name="T85" fmla="*/ 111 h 379"/>
                <a:gd name="T86" fmla="*/ 67 w 127"/>
                <a:gd name="T87" fmla="*/ 116 h 379"/>
                <a:gd name="T88" fmla="*/ 65 w 127"/>
                <a:gd name="T89" fmla="*/ 116 h 379"/>
                <a:gd name="T90" fmla="*/ 61 w 127"/>
                <a:gd name="T91" fmla="*/ 106 h 379"/>
                <a:gd name="T92" fmla="*/ 58 w 127"/>
                <a:gd name="T93" fmla="*/ 97 h 379"/>
                <a:gd name="T94" fmla="*/ 56 w 127"/>
                <a:gd name="T95" fmla="*/ 96 h 379"/>
                <a:gd name="T96" fmla="*/ 49 w 127"/>
                <a:gd name="T97" fmla="*/ 92 h 379"/>
                <a:gd name="T98" fmla="*/ 41 w 127"/>
                <a:gd name="T99" fmla="*/ 86 h 379"/>
                <a:gd name="T100" fmla="*/ 29 w 127"/>
                <a:gd name="T101" fmla="*/ 79 h 379"/>
                <a:gd name="T102" fmla="*/ 26 w 127"/>
                <a:gd name="T103" fmla="*/ 76 h 379"/>
                <a:gd name="T104" fmla="*/ 22 w 127"/>
                <a:gd name="T105" fmla="*/ 60 h 379"/>
                <a:gd name="T106" fmla="*/ 1 w 127"/>
                <a:gd name="T107" fmla="*/ 0 h 379"/>
                <a:gd name="T108" fmla="*/ 2 w 127"/>
                <a:gd name="T109" fmla="*/ 15 h 379"/>
                <a:gd name="T110" fmla="*/ 2 w 127"/>
                <a:gd name="T111" fmla="*/ 29 h 379"/>
                <a:gd name="T112" fmla="*/ 1 w 127"/>
                <a:gd name="T113" fmla="*/ 31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7" h="379">
                  <a:moveTo>
                    <a:pt x="1" y="31"/>
                  </a:moveTo>
                  <a:lnTo>
                    <a:pt x="1" y="31"/>
                  </a:lnTo>
                  <a:lnTo>
                    <a:pt x="0" y="33"/>
                  </a:lnTo>
                  <a:lnTo>
                    <a:pt x="0" y="38"/>
                  </a:lnTo>
                  <a:lnTo>
                    <a:pt x="0" y="55"/>
                  </a:lnTo>
                  <a:lnTo>
                    <a:pt x="0" y="72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14" y="96"/>
                  </a:lnTo>
                  <a:lnTo>
                    <a:pt x="22" y="105"/>
                  </a:lnTo>
                  <a:lnTo>
                    <a:pt x="26" y="111"/>
                  </a:lnTo>
                  <a:lnTo>
                    <a:pt x="26" y="111"/>
                  </a:lnTo>
                  <a:lnTo>
                    <a:pt x="32" y="123"/>
                  </a:lnTo>
                  <a:lnTo>
                    <a:pt x="38" y="128"/>
                  </a:lnTo>
                  <a:lnTo>
                    <a:pt x="41" y="132"/>
                  </a:lnTo>
                  <a:lnTo>
                    <a:pt x="41" y="132"/>
                  </a:lnTo>
                  <a:lnTo>
                    <a:pt x="46" y="134"/>
                  </a:lnTo>
                  <a:lnTo>
                    <a:pt x="51" y="137"/>
                  </a:lnTo>
                  <a:lnTo>
                    <a:pt x="56" y="142"/>
                  </a:lnTo>
                  <a:lnTo>
                    <a:pt x="56" y="152"/>
                  </a:lnTo>
                  <a:lnTo>
                    <a:pt x="56" y="152"/>
                  </a:lnTo>
                  <a:lnTo>
                    <a:pt x="56" y="158"/>
                  </a:lnTo>
                  <a:lnTo>
                    <a:pt x="56" y="163"/>
                  </a:lnTo>
                  <a:lnTo>
                    <a:pt x="56" y="167"/>
                  </a:lnTo>
                  <a:lnTo>
                    <a:pt x="56" y="167"/>
                  </a:lnTo>
                  <a:lnTo>
                    <a:pt x="58" y="168"/>
                  </a:lnTo>
                  <a:lnTo>
                    <a:pt x="59" y="169"/>
                  </a:lnTo>
                  <a:lnTo>
                    <a:pt x="64" y="171"/>
                  </a:lnTo>
                  <a:lnTo>
                    <a:pt x="72" y="172"/>
                  </a:lnTo>
                  <a:lnTo>
                    <a:pt x="72" y="172"/>
                  </a:lnTo>
                  <a:lnTo>
                    <a:pt x="64" y="188"/>
                  </a:lnTo>
                  <a:lnTo>
                    <a:pt x="51" y="212"/>
                  </a:lnTo>
                  <a:lnTo>
                    <a:pt x="51" y="212"/>
                  </a:lnTo>
                  <a:lnTo>
                    <a:pt x="49" y="217"/>
                  </a:lnTo>
                  <a:lnTo>
                    <a:pt x="49" y="225"/>
                  </a:lnTo>
                  <a:lnTo>
                    <a:pt x="48" y="243"/>
                  </a:lnTo>
                  <a:lnTo>
                    <a:pt x="49" y="260"/>
                  </a:lnTo>
                  <a:lnTo>
                    <a:pt x="51" y="273"/>
                  </a:lnTo>
                  <a:lnTo>
                    <a:pt x="51" y="273"/>
                  </a:lnTo>
                  <a:lnTo>
                    <a:pt x="53" y="287"/>
                  </a:lnTo>
                  <a:lnTo>
                    <a:pt x="55" y="307"/>
                  </a:lnTo>
                  <a:lnTo>
                    <a:pt x="56" y="334"/>
                  </a:lnTo>
                  <a:lnTo>
                    <a:pt x="77" y="283"/>
                  </a:lnTo>
                  <a:lnTo>
                    <a:pt x="77" y="283"/>
                  </a:lnTo>
                  <a:lnTo>
                    <a:pt x="78" y="313"/>
                  </a:lnTo>
                  <a:lnTo>
                    <a:pt x="80" y="335"/>
                  </a:lnTo>
                  <a:lnTo>
                    <a:pt x="80" y="341"/>
                  </a:lnTo>
                  <a:lnTo>
                    <a:pt x="82" y="344"/>
                  </a:lnTo>
                  <a:lnTo>
                    <a:pt x="82" y="344"/>
                  </a:lnTo>
                  <a:lnTo>
                    <a:pt x="83" y="345"/>
                  </a:lnTo>
                  <a:lnTo>
                    <a:pt x="83" y="349"/>
                  </a:lnTo>
                  <a:lnTo>
                    <a:pt x="85" y="361"/>
                  </a:lnTo>
                  <a:lnTo>
                    <a:pt x="87" y="379"/>
                  </a:lnTo>
                  <a:lnTo>
                    <a:pt x="87" y="379"/>
                  </a:lnTo>
                  <a:lnTo>
                    <a:pt x="93" y="366"/>
                  </a:lnTo>
                  <a:lnTo>
                    <a:pt x="101" y="354"/>
                  </a:lnTo>
                  <a:lnTo>
                    <a:pt x="107" y="339"/>
                  </a:lnTo>
                  <a:lnTo>
                    <a:pt x="107" y="339"/>
                  </a:lnTo>
                  <a:lnTo>
                    <a:pt x="114" y="324"/>
                  </a:lnTo>
                  <a:lnTo>
                    <a:pt x="121" y="310"/>
                  </a:lnTo>
                  <a:lnTo>
                    <a:pt x="126" y="297"/>
                  </a:lnTo>
                  <a:lnTo>
                    <a:pt x="127" y="292"/>
                  </a:lnTo>
                  <a:lnTo>
                    <a:pt x="127" y="288"/>
                  </a:lnTo>
                  <a:lnTo>
                    <a:pt x="127" y="288"/>
                  </a:lnTo>
                  <a:lnTo>
                    <a:pt x="121" y="240"/>
                  </a:lnTo>
                  <a:lnTo>
                    <a:pt x="116" y="211"/>
                  </a:lnTo>
                  <a:lnTo>
                    <a:pt x="113" y="202"/>
                  </a:lnTo>
                  <a:lnTo>
                    <a:pt x="112" y="197"/>
                  </a:lnTo>
                  <a:lnTo>
                    <a:pt x="112" y="197"/>
                  </a:lnTo>
                  <a:lnTo>
                    <a:pt x="98" y="180"/>
                  </a:lnTo>
                  <a:lnTo>
                    <a:pt x="89" y="168"/>
                  </a:lnTo>
                  <a:lnTo>
                    <a:pt x="87" y="164"/>
                  </a:lnTo>
                  <a:lnTo>
                    <a:pt x="87" y="162"/>
                  </a:lnTo>
                  <a:lnTo>
                    <a:pt x="87" y="162"/>
                  </a:lnTo>
                  <a:lnTo>
                    <a:pt x="92" y="142"/>
                  </a:lnTo>
                  <a:lnTo>
                    <a:pt x="92" y="142"/>
                  </a:lnTo>
                  <a:lnTo>
                    <a:pt x="90" y="137"/>
                  </a:lnTo>
                  <a:lnTo>
                    <a:pt x="88" y="134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87" y="130"/>
                  </a:lnTo>
                  <a:lnTo>
                    <a:pt x="87" y="127"/>
                  </a:lnTo>
                  <a:lnTo>
                    <a:pt x="90" y="119"/>
                  </a:lnTo>
                  <a:lnTo>
                    <a:pt x="97" y="106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3" y="114"/>
                  </a:lnTo>
                  <a:lnTo>
                    <a:pt x="67" y="116"/>
                  </a:lnTo>
                  <a:lnTo>
                    <a:pt x="67" y="116"/>
                  </a:lnTo>
                  <a:lnTo>
                    <a:pt x="65" y="116"/>
                  </a:lnTo>
                  <a:lnTo>
                    <a:pt x="64" y="114"/>
                  </a:lnTo>
                  <a:lnTo>
                    <a:pt x="61" y="106"/>
                  </a:lnTo>
                  <a:lnTo>
                    <a:pt x="59" y="100"/>
                  </a:lnTo>
                  <a:lnTo>
                    <a:pt x="58" y="97"/>
                  </a:lnTo>
                  <a:lnTo>
                    <a:pt x="56" y="96"/>
                  </a:lnTo>
                  <a:lnTo>
                    <a:pt x="56" y="96"/>
                  </a:lnTo>
                  <a:lnTo>
                    <a:pt x="53" y="95"/>
                  </a:lnTo>
                  <a:lnTo>
                    <a:pt x="49" y="92"/>
                  </a:lnTo>
                  <a:lnTo>
                    <a:pt x="41" y="86"/>
                  </a:lnTo>
                  <a:lnTo>
                    <a:pt x="41" y="86"/>
                  </a:lnTo>
                  <a:lnTo>
                    <a:pt x="34" y="81"/>
                  </a:lnTo>
                  <a:lnTo>
                    <a:pt x="29" y="79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5" y="70"/>
                  </a:lnTo>
                  <a:lnTo>
                    <a:pt x="22" y="60"/>
                  </a:lnTo>
                  <a:lnTo>
                    <a:pt x="21" y="46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15"/>
                  </a:lnTo>
                  <a:lnTo>
                    <a:pt x="2" y="26"/>
                  </a:lnTo>
                  <a:lnTo>
                    <a:pt x="2" y="29"/>
                  </a:lnTo>
                  <a:lnTo>
                    <a:pt x="1" y="31"/>
                  </a:lnTo>
                  <a:lnTo>
                    <a:pt x="1" y="3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1B56631-9612-00C0-E420-1D726485E298}"/>
              </a:ext>
            </a:extLst>
          </p:cNvPr>
          <p:cNvGrpSpPr/>
          <p:nvPr/>
        </p:nvGrpSpPr>
        <p:grpSpPr>
          <a:xfrm>
            <a:off x="4555535" y="866273"/>
            <a:ext cx="661660" cy="2621298"/>
            <a:chOff x="4391025" y="673100"/>
            <a:chExt cx="746125" cy="2955925"/>
          </a:xfrm>
        </p:grpSpPr>
        <p:sp>
          <p:nvSpPr>
            <p:cNvPr id="11" name="Freeform 19">
              <a:extLst>
                <a:ext uri="{FF2B5EF4-FFF2-40B4-BE49-F238E27FC236}">
                  <a16:creationId xmlns:a16="http://schemas.microsoft.com/office/drawing/2014/main" id="{8AAA8425-1990-2000-B9B4-912E8F050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1025" y="673100"/>
              <a:ext cx="746125" cy="2955925"/>
            </a:xfrm>
            <a:custGeom>
              <a:avLst/>
              <a:gdLst>
                <a:gd name="T0" fmla="*/ 354 w 470"/>
                <a:gd name="T1" fmla="*/ 680 h 1862"/>
                <a:gd name="T2" fmla="*/ 372 w 470"/>
                <a:gd name="T3" fmla="*/ 697 h 1862"/>
                <a:gd name="T4" fmla="*/ 384 w 470"/>
                <a:gd name="T5" fmla="*/ 609 h 1862"/>
                <a:gd name="T6" fmla="*/ 432 w 470"/>
                <a:gd name="T7" fmla="*/ 601 h 1862"/>
                <a:gd name="T8" fmla="*/ 470 w 470"/>
                <a:gd name="T9" fmla="*/ 513 h 1862"/>
                <a:gd name="T10" fmla="*/ 452 w 470"/>
                <a:gd name="T11" fmla="*/ 460 h 1862"/>
                <a:gd name="T12" fmla="*/ 430 w 470"/>
                <a:gd name="T13" fmla="*/ 392 h 1862"/>
                <a:gd name="T14" fmla="*/ 427 w 470"/>
                <a:gd name="T15" fmla="*/ 286 h 1862"/>
                <a:gd name="T16" fmla="*/ 401 w 470"/>
                <a:gd name="T17" fmla="*/ 221 h 1862"/>
                <a:gd name="T18" fmla="*/ 369 w 470"/>
                <a:gd name="T19" fmla="*/ 190 h 1862"/>
                <a:gd name="T20" fmla="*/ 328 w 470"/>
                <a:gd name="T21" fmla="*/ 156 h 1862"/>
                <a:gd name="T22" fmla="*/ 304 w 470"/>
                <a:gd name="T23" fmla="*/ 139 h 1862"/>
                <a:gd name="T24" fmla="*/ 291 w 470"/>
                <a:gd name="T25" fmla="*/ 128 h 1862"/>
                <a:gd name="T26" fmla="*/ 277 w 470"/>
                <a:gd name="T27" fmla="*/ 140 h 1862"/>
                <a:gd name="T28" fmla="*/ 266 w 470"/>
                <a:gd name="T29" fmla="*/ 133 h 1862"/>
                <a:gd name="T30" fmla="*/ 258 w 470"/>
                <a:gd name="T31" fmla="*/ 167 h 1862"/>
                <a:gd name="T32" fmla="*/ 223 w 470"/>
                <a:gd name="T33" fmla="*/ 190 h 1862"/>
                <a:gd name="T34" fmla="*/ 178 w 470"/>
                <a:gd name="T35" fmla="*/ 225 h 1862"/>
                <a:gd name="T36" fmla="*/ 97 w 470"/>
                <a:gd name="T37" fmla="*/ 114 h 1862"/>
                <a:gd name="T38" fmla="*/ 77 w 470"/>
                <a:gd name="T39" fmla="*/ 104 h 1862"/>
                <a:gd name="T40" fmla="*/ 67 w 470"/>
                <a:gd name="T41" fmla="*/ 72 h 1862"/>
                <a:gd name="T42" fmla="*/ 89 w 470"/>
                <a:gd name="T43" fmla="*/ 12 h 1862"/>
                <a:gd name="T44" fmla="*/ 77 w 470"/>
                <a:gd name="T45" fmla="*/ 3 h 1862"/>
                <a:gd name="T46" fmla="*/ 72 w 470"/>
                <a:gd name="T47" fmla="*/ 17 h 1862"/>
                <a:gd name="T48" fmla="*/ 52 w 470"/>
                <a:gd name="T49" fmla="*/ 32 h 1862"/>
                <a:gd name="T50" fmla="*/ 31 w 470"/>
                <a:gd name="T51" fmla="*/ 48 h 1862"/>
                <a:gd name="T52" fmla="*/ 7 w 470"/>
                <a:gd name="T53" fmla="*/ 74 h 1862"/>
                <a:gd name="T54" fmla="*/ 11 w 470"/>
                <a:gd name="T55" fmla="*/ 118 h 1862"/>
                <a:gd name="T56" fmla="*/ 36 w 470"/>
                <a:gd name="T57" fmla="*/ 139 h 1862"/>
                <a:gd name="T58" fmla="*/ 28 w 470"/>
                <a:gd name="T59" fmla="*/ 168 h 1862"/>
                <a:gd name="T60" fmla="*/ 80 w 470"/>
                <a:gd name="T61" fmla="*/ 254 h 1862"/>
                <a:gd name="T62" fmla="*/ 115 w 470"/>
                <a:gd name="T63" fmla="*/ 329 h 1862"/>
                <a:gd name="T64" fmla="*/ 147 w 470"/>
                <a:gd name="T65" fmla="*/ 402 h 1862"/>
                <a:gd name="T66" fmla="*/ 157 w 470"/>
                <a:gd name="T67" fmla="*/ 455 h 1862"/>
                <a:gd name="T68" fmla="*/ 86 w 470"/>
                <a:gd name="T69" fmla="*/ 625 h 1862"/>
                <a:gd name="T70" fmla="*/ 69 w 470"/>
                <a:gd name="T71" fmla="*/ 865 h 1862"/>
                <a:gd name="T72" fmla="*/ 63 w 470"/>
                <a:gd name="T73" fmla="*/ 1176 h 1862"/>
                <a:gd name="T74" fmla="*/ 167 w 470"/>
                <a:gd name="T75" fmla="*/ 1331 h 1862"/>
                <a:gd name="T76" fmla="*/ 209 w 470"/>
                <a:gd name="T77" fmla="*/ 1333 h 1862"/>
                <a:gd name="T78" fmla="*/ 324 w 470"/>
                <a:gd name="T79" fmla="*/ 1710 h 1862"/>
                <a:gd name="T80" fmla="*/ 286 w 470"/>
                <a:gd name="T81" fmla="*/ 1742 h 1862"/>
                <a:gd name="T82" fmla="*/ 208 w 470"/>
                <a:gd name="T83" fmla="*/ 1776 h 1862"/>
                <a:gd name="T84" fmla="*/ 195 w 470"/>
                <a:gd name="T85" fmla="*/ 1802 h 1862"/>
                <a:gd name="T86" fmla="*/ 185 w 470"/>
                <a:gd name="T87" fmla="*/ 1836 h 1862"/>
                <a:gd name="T88" fmla="*/ 237 w 470"/>
                <a:gd name="T89" fmla="*/ 1862 h 1862"/>
                <a:gd name="T90" fmla="*/ 344 w 470"/>
                <a:gd name="T91" fmla="*/ 1852 h 1862"/>
                <a:gd name="T92" fmla="*/ 436 w 470"/>
                <a:gd name="T93" fmla="*/ 1833 h 1862"/>
                <a:gd name="T94" fmla="*/ 465 w 470"/>
                <a:gd name="T95" fmla="*/ 1804 h 1862"/>
                <a:gd name="T96" fmla="*/ 450 w 470"/>
                <a:gd name="T97" fmla="*/ 1725 h 1862"/>
                <a:gd name="T98" fmla="*/ 431 w 470"/>
                <a:gd name="T99" fmla="*/ 1710 h 1862"/>
                <a:gd name="T100" fmla="*/ 409 w 470"/>
                <a:gd name="T101" fmla="*/ 1609 h 1862"/>
                <a:gd name="T102" fmla="*/ 383 w 470"/>
                <a:gd name="T103" fmla="*/ 1436 h 1862"/>
                <a:gd name="T104" fmla="*/ 369 w 470"/>
                <a:gd name="T105" fmla="*/ 1119 h 1862"/>
                <a:gd name="T106" fmla="*/ 354 w 470"/>
                <a:gd name="T107" fmla="*/ 978 h 1862"/>
                <a:gd name="T108" fmla="*/ 334 w 470"/>
                <a:gd name="T109" fmla="*/ 796 h 1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70" h="1862">
                  <a:moveTo>
                    <a:pt x="339" y="730"/>
                  </a:moveTo>
                  <a:lnTo>
                    <a:pt x="339" y="730"/>
                  </a:lnTo>
                  <a:lnTo>
                    <a:pt x="341" y="720"/>
                  </a:lnTo>
                  <a:lnTo>
                    <a:pt x="346" y="706"/>
                  </a:lnTo>
                  <a:lnTo>
                    <a:pt x="354" y="682"/>
                  </a:lnTo>
                  <a:lnTo>
                    <a:pt x="354" y="682"/>
                  </a:lnTo>
                  <a:lnTo>
                    <a:pt x="354" y="680"/>
                  </a:lnTo>
                  <a:lnTo>
                    <a:pt x="354" y="680"/>
                  </a:lnTo>
                  <a:lnTo>
                    <a:pt x="354" y="682"/>
                  </a:lnTo>
                  <a:lnTo>
                    <a:pt x="354" y="682"/>
                  </a:lnTo>
                  <a:lnTo>
                    <a:pt x="360" y="702"/>
                  </a:lnTo>
                  <a:lnTo>
                    <a:pt x="364" y="715"/>
                  </a:lnTo>
                  <a:lnTo>
                    <a:pt x="364" y="715"/>
                  </a:lnTo>
                  <a:lnTo>
                    <a:pt x="372" y="697"/>
                  </a:lnTo>
                  <a:lnTo>
                    <a:pt x="379" y="680"/>
                  </a:lnTo>
                  <a:lnTo>
                    <a:pt x="379" y="680"/>
                  </a:lnTo>
                  <a:lnTo>
                    <a:pt x="380" y="658"/>
                  </a:lnTo>
                  <a:lnTo>
                    <a:pt x="380" y="637"/>
                  </a:lnTo>
                  <a:lnTo>
                    <a:pt x="380" y="610"/>
                  </a:lnTo>
                  <a:lnTo>
                    <a:pt x="380" y="610"/>
                  </a:lnTo>
                  <a:lnTo>
                    <a:pt x="384" y="609"/>
                  </a:lnTo>
                  <a:lnTo>
                    <a:pt x="394" y="584"/>
                  </a:lnTo>
                  <a:lnTo>
                    <a:pt x="404" y="614"/>
                  </a:lnTo>
                  <a:lnTo>
                    <a:pt x="420" y="599"/>
                  </a:lnTo>
                  <a:lnTo>
                    <a:pt x="414" y="619"/>
                  </a:lnTo>
                  <a:lnTo>
                    <a:pt x="414" y="619"/>
                  </a:lnTo>
                  <a:lnTo>
                    <a:pt x="423" y="610"/>
                  </a:lnTo>
                  <a:lnTo>
                    <a:pt x="432" y="601"/>
                  </a:lnTo>
                  <a:lnTo>
                    <a:pt x="442" y="589"/>
                  </a:lnTo>
                  <a:lnTo>
                    <a:pt x="451" y="572"/>
                  </a:lnTo>
                  <a:lnTo>
                    <a:pt x="461" y="555"/>
                  </a:lnTo>
                  <a:lnTo>
                    <a:pt x="464" y="545"/>
                  </a:lnTo>
                  <a:lnTo>
                    <a:pt x="467" y="534"/>
                  </a:lnTo>
                  <a:lnTo>
                    <a:pt x="469" y="524"/>
                  </a:lnTo>
                  <a:lnTo>
                    <a:pt x="470" y="513"/>
                  </a:lnTo>
                  <a:lnTo>
                    <a:pt x="470" y="513"/>
                  </a:lnTo>
                  <a:lnTo>
                    <a:pt x="470" y="494"/>
                  </a:lnTo>
                  <a:lnTo>
                    <a:pt x="469" y="481"/>
                  </a:lnTo>
                  <a:lnTo>
                    <a:pt x="466" y="474"/>
                  </a:lnTo>
                  <a:lnTo>
                    <a:pt x="462" y="469"/>
                  </a:lnTo>
                  <a:lnTo>
                    <a:pt x="456" y="464"/>
                  </a:lnTo>
                  <a:lnTo>
                    <a:pt x="452" y="460"/>
                  </a:lnTo>
                  <a:lnTo>
                    <a:pt x="450" y="452"/>
                  </a:lnTo>
                  <a:lnTo>
                    <a:pt x="450" y="452"/>
                  </a:lnTo>
                  <a:lnTo>
                    <a:pt x="445" y="436"/>
                  </a:lnTo>
                  <a:lnTo>
                    <a:pt x="438" y="422"/>
                  </a:lnTo>
                  <a:lnTo>
                    <a:pt x="433" y="408"/>
                  </a:lnTo>
                  <a:lnTo>
                    <a:pt x="431" y="401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28" y="375"/>
                  </a:lnTo>
                  <a:lnTo>
                    <a:pt x="428" y="361"/>
                  </a:lnTo>
                  <a:lnTo>
                    <a:pt x="430" y="326"/>
                  </a:lnTo>
                  <a:lnTo>
                    <a:pt x="430" y="326"/>
                  </a:lnTo>
                  <a:lnTo>
                    <a:pt x="430" y="303"/>
                  </a:lnTo>
                  <a:lnTo>
                    <a:pt x="427" y="286"/>
                  </a:lnTo>
                  <a:lnTo>
                    <a:pt x="423" y="271"/>
                  </a:lnTo>
                  <a:lnTo>
                    <a:pt x="420" y="260"/>
                  </a:lnTo>
                  <a:lnTo>
                    <a:pt x="420" y="260"/>
                  </a:lnTo>
                  <a:lnTo>
                    <a:pt x="414" y="253"/>
                  </a:lnTo>
                  <a:lnTo>
                    <a:pt x="414" y="253"/>
                  </a:lnTo>
                  <a:lnTo>
                    <a:pt x="408" y="236"/>
                  </a:lnTo>
                  <a:lnTo>
                    <a:pt x="401" y="221"/>
                  </a:lnTo>
                  <a:lnTo>
                    <a:pt x="393" y="210"/>
                  </a:lnTo>
                  <a:lnTo>
                    <a:pt x="389" y="205"/>
                  </a:lnTo>
                  <a:lnTo>
                    <a:pt x="389" y="205"/>
                  </a:lnTo>
                  <a:lnTo>
                    <a:pt x="386" y="202"/>
                  </a:lnTo>
                  <a:lnTo>
                    <a:pt x="378" y="197"/>
                  </a:lnTo>
                  <a:lnTo>
                    <a:pt x="369" y="190"/>
                  </a:lnTo>
                  <a:lnTo>
                    <a:pt x="369" y="190"/>
                  </a:lnTo>
                  <a:lnTo>
                    <a:pt x="368" y="187"/>
                  </a:lnTo>
                  <a:lnTo>
                    <a:pt x="364" y="182"/>
                  </a:lnTo>
                  <a:lnTo>
                    <a:pt x="357" y="175"/>
                  </a:lnTo>
                  <a:lnTo>
                    <a:pt x="344" y="164"/>
                  </a:lnTo>
                  <a:lnTo>
                    <a:pt x="344" y="164"/>
                  </a:lnTo>
                  <a:lnTo>
                    <a:pt x="336" y="159"/>
                  </a:lnTo>
                  <a:lnTo>
                    <a:pt x="328" y="156"/>
                  </a:lnTo>
                  <a:lnTo>
                    <a:pt x="314" y="152"/>
                  </a:lnTo>
                  <a:lnTo>
                    <a:pt x="302" y="149"/>
                  </a:lnTo>
                  <a:lnTo>
                    <a:pt x="299" y="149"/>
                  </a:lnTo>
                  <a:lnTo>
                    <a:pt x="299" y="149"/>
                  </a:lnTo>
                  <a:lnTo>
                    <a:pt x="301" y="146"/>
                  </a:lnTo>
                  <a:lnTo>
                    <a:pt x="304" y="139"/>
                  </a:lnTo>
                  <a:lnTo>
                    <a:pt x="304" y="139"/>
                  </a:lnTo>
                  <a:lnTo>
                    <a:pt x="306" y="135"/>
                  </a:lnTo>
                  <a:lnTo>
                    <a:pt x="311" y="130"/>
                  </a:lnTo>
                  <a:lnTo>
                    <a:pt x="319" y="124"/>
                  </a:lnTo>
                  <a:lnTo>
                    <a:pt x="319" y="124"/>
                  </a:lnTo>
                  <a:lnTo>
                    <a:pt x="306" y="124"/>
                  </a:lnTo>
                  <a:lnTo>
                    <a:pt x="295" y="127"/>
                  </a:lnTo>
                  <a:lnTo>
                    <a:pt x="291" y="128"/>
                  </a:lnTo>
                  <a:lnTo>
                    <a:pt x="288" y="129"/>
                  </a:lnTo>
                  <a:lnTo>
                    <a:pt x="288" y="129"/>
                  </a:lnTo>
                  <a:lnTo>
                    <a:pt x="285" y="134"/>
                  </a:lnTo>
                  <a:lnTo>
                    <a:pt x="282" y="140"/>
                  </a:lnTo>
                  <a:lnTo>
                    <a:pt x="278" y="149"/>
                  </a:lnTo>
                  <a:lnTo>
                    <a:pt x="278" y="149"/>
                  </a:lnTo>
                  <a:lnTo>
                    <a:pt x="277" y="140"/>
                  </a:lnTo>
                  <a:lnTo>
                    <a:pt x="276" y="133"/>
                  </a:lnTo>
                  <a:lnTo>
                    <a:pt x="275" y="130"/>
                  </a:lnTo>
                  <a:lnTo>
                    <a:pt x="273" y="129"/>
                  </a:lnTo>
                  <a:lnTo>
                    <a:pt x="273" y="129"/>
                  </a:lnTo>
                  <a:lnTo>
                    <a:pt x="271" y="128"/>
                  </a:lnTo>
                  <a:lnTo>
                    <a:pt x="268" y="129"/>
                  </a:lnTo>
                  <a:lnTo>
                    <a:pt x="266" y="133"/>
                  </a:lnTo>
                  <a:lnTo>
                    <a:pt x="263" y="139"/>
                  </a:lnTo>
                  <a:lnTo>
                    <a:pt x="263" y="139"/>
                  </a:lnTo>
                  <a:lnTo>
                    <a:pt x="259" y="154"/>
                  </a:lnTo>
                  <a:lnTo>
                    <a:pt x="258" y="161"/>
                  </a:lnTo>
                  <a:lnTo>
                    <a:pt x="258" y="164"/>
                  </a:lnTo>
                  <a:lnTo>
                    <a:pt x="258" y="164"/>
                  </a:lnTo>
                  <a:lnTo>
                    <a:pt x="258" y="167"/>
                  </a:lnTo>
                  <a:lnTo>
                    <a:pt x="256" y="171"/>
                  </a:lnTo>
                  <a:lnTo>
                    <a:pt x="251" y="175"/>
                  </a:lnTo>
                  <a:lnTo>
                    <a:pt x="243" y="180"/>
                  </a:lnTo>
                  <a:lnTo>
                    <a:pt x="243" y="180"/>
                  </a:lnTo>
                  <a:lnTo>
                    <a:pt x="232" y="185"/>
                  </a:lnTo>
                  <a:lnTo>
                    <a:pt x="227" y="187"/>
                  </a:lnTo>
                  <a:lnTo>
                    <a:pt x="223" y="190"/>
                  </a:lnTo>
                  <a:lnTo>
                    <a:pt x="223" y="190"/>
                  </a:lnTo>
                  <a:lnTo>
                    <a:pt x="218" y="195"/>
                  </a:lnTo>
                  <a:lnTo>
                    <a:pt x="213" y="201"/>
                  </a:lnTo>
                  <a:lnTo>
                    <a:pt x="208" y="210"/>
                  </a:lnTo>
                  <a:lnTo>
                    <a:pt x="203" y="220"/>
                  </a:lnTo>
                  <a:lnTo>
                    <a:pt x="178" y="225"/>
                  </a:lnTo>
                  <a:lnTo>
                    <a:pt x="178" y="225"/>
                  </a:lnTo>
                  <a:lnTo>
                    <a:pt x="166" y="212"/>
                  </a:lnTo>
                  <a:lnTo>
                    <a:pt x="147" y="190"/>
                  </a:lnTo>
                  <a:lnTo>
                    <a:pt x="147" y="190"/>
                  </a:lnTo>
                  <a:lnTo>
                    <a:pt x="118" y="149"/>
                  </a:lnTo>
                  <a:lnTo>
                    <a:pt x="103" y="128"/>
                  </a:lnTo>
                  <a:lnTo>
                    <a:pt x="99" y="119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6" y="111"/>
                  </a:lnTo>
                  <a:lnTo>
                    <a:pt x="93" y="109"/>
                  </a:lnTo>
                  <a:lnTo>
                    <a:pt x="87" y="105"/>
                  </a:lnTo>
                  <a:lnTo>
                    <a:pt x="79" y="104"/>
                  </a:lnTo>
                  <a:lnTo>
                    <a:pt x="77" y="104"/>
                  </a:lnTo>
                  <a:lnTo>
                    <a:pt x="77" y="104"/>
                  </a:lnTo>
                  <a:lnTo>
                    <a:pt x="72" y="98"/>
                  </a:lnTo>
                  <a:lnTo>
                    <a:pt x="68" y="92"/>
                  </a:lnTo>
                  <a:lnTo>
                    <a:pt x="67" y="89"/>
                  </a:lnTo>
                  <a:lnTo>
                    <a:pt x="67" y="89"/>
                  </a:lnTo>
                  <a:lnTo>
                    <a:pt x="67" y="85"/>
                  </a:lnTo>
                  <a:lnTo>
                    <a:pt x="67" y="79"/>
                  </a:lnTo>
                  <a:lnTo>
                    <a:pt x="67" y="72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77" y="46"/>
                  </a:lnTo>
                  <a:lnTo>
                    <a:pt x="84" y="32"/>
                  </a:lnTo>
                  <a:lnTo>
                    <a:pt x="87" y="23"/>
                  </a:lnTo>
                  <a:lnTo>
                    <a:pt x="87" y="23"/>
                  </a:lnTo>
                  <a:lnTo>
                    <a:pt x="89" y="12"/>
                  </a:lnTo>
                  <a:lnTo>
                    <a:pt x="89" y="5"/>
                  </a:lnTo>
                  <a:lnTo>
                    <a:pt x="88" y="4"/>
                  </a:lnTo>
                  <a:lnTo>
                    <a:pt x="87" y="3"/>
                  </a:lnTo>
                  <a:lnTo>
                    <a:pt x="87" y="3"/>
                  </a:lnTo>
                  <a:lnTo>
                    <a:pt x="82" y="0"/>
                  </a:lnTo>
                  <a:lnTo>
                    <a:pt x="79" y="2"/>
                  </a:lnTo>
                  <a:lnTo>
                    <a:pt x="77" y="3"/>
                  </a:lnTo>
                  <a:lnTo>
                    <a:pt x="77" y="3"/>
                  </a:lnTo>
                  <a:lnTo>
                    <a:pt x="74" y="5"/>
                  </a:lnTo>
                  <a:lnTo>
                    <a:pt x="73" y="8"/>
                  </a:lnTo>
                  <a:lnTo>
                    <a:pt x="72" y="13"/>
                  </a:lnTo>
                  <a:lnTo>
                    <a:pt x="72" y="13"/>
                  </a:lnTo>
                  <a:lnTo>
                    <a:pt x="73" y="15"/>
                  </a:lnTo>
                  <a:lnTo>
                    <a:pt x="72" y="17"/>
                  </a:lnTo>
                  <a:lnTo>
                    <a:pt x="67" y="18"/>
                  </a:lnTo>
                  <a:lnTo>
                    <a:pt x="67" y="18"/>
                  </a:lnTo>
                  <a:lnTo>
                    <a:pt x="60" y="21"/>
                  </a:lnTo>
                  <a:lnTo>
                    <a:pt x="55" y="23"/>
                  </a:lnTo>
                  <a:lnTo>
                    <a:pt x="52" y="28"/>
                  </a:lnTo>
                  <a:lnTo>
                    <a:pt x="52" y="28"/>
                  </a:lnTo>
                  <a:lnTo>
                    <a:pt x="52" y="32"/>
                  </a:lnTo>
                  <a:lnTo>
                    <a:pt x="50" y="36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1" y="41"/>
                  </a:lnTo>
                  <a:lnTo>
                    <a:pt x="38" y="43"/>
                  </a:lnTo>
                  <a:lnTo>
                    <a:pt x="31" y="48"/>
                  </a:lnTo>
                  <a:lnTo>
                    <a:pt x="31" y="48"/>
                  </a:lnTo>
                  <a:lnTo>
                    <a:pt x="29" y="51"/>
                  </a:lnTo>
                  <a:lnTo>
                    <a:pt x="28" y="53"/>
                  </a:lnTo>
                  <a:lnTo>
                    <a:pt x="24" y="57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1" y="67"/>
                  </a:lnTo>
                  <a:lnTo>
                    <a:pt x="7" y="74"/>
                  </a:lnTo>
                  <a:lnTo>
                    <a:pt x="5" y="81"/>
                  </a:lnTo>
                  <a:lnTo>
                    <a:pt x="2" y="87"/>
                  </a:lnTo>
                  <a:lnTo>
                    <a:pt x="0" y="101"/>
                  </a:lnTo>
                  <a:lnTo>
                    <a:pt x="0" y="106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1" y="118"/>
                  </a:lnTo>
                  <a:lnTo>
                    <a:pt x="21" y="124"/>
                  </a:lnTo>
                  <a:lnTo>
                    <a:pt x="21" y="124"/>
                  </a:lnTo>
                  <a:lnTo>
                    <a:pt x="31" y="132"/>
                  </a:lnTo>
                  <a:lnTo>
                    <a:pt x="35" y="137"/>
                  </a:lnTo>
                  <a:lnTo>
                    <a:pt x="36" y="139"/>
                  </a:lnTo>
                  <a:lnTo>
                    <a:pt x="36" y="139"/>
                  </a:lnTo>
                  <a:lnTo>
                    <a:pt x="36" y="139"/>
                  </a:lnTo>
                  <a:lnTo>
                    <a:pt x="35" y="140"/>
                  </a:lnTo>
                  <a:lnTo>
                    <a:pt x="34" y="143"/>
                  </a:lnTo>
                  <a:lnTo>
                    <a:pt x="31" y="152"/>
                  </a:lnTo>
                  <a:lnTo>
                    <a:pt x="29" y="159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8" y="168"/>
                  </a:lnTo>
                  <a:lnTo>
                    <a:pt x="33" y="177"/>
                  </a:lnTo>
                  <a:lnTo>
                    <a:pt x="50" y="204"/>
                  </a:lnTo>
                  <a:lnTo>
                    <a:pt x="68" y="230"/>
                  </a:lnTo>
                  <a:lnTo>
                    <a:pt x="74" y="240"/>
                  </a:lnTo>
                  <a:lnTo>
                    <a:pt x="77" y="245"/>
                  </a:lnTo>
                  <a:lnTo>
                    <a:pt x="77" y="245"/>
                  </a:lnTo>
                  <a:lnTo>
                    <a:pt x="80" y="254"/>
                  </a:lnTo>
                  <a:lnTo>
                    <a:pt x="87" y="271"/>
                  </a:lnTo>
                  <a:lnTo>
                    <a:pt x="94" y="286"/>
                  </a:lnTo>
                  <a:lnTo>
                    <a:pt x="97" y="296"/>
                  </a:lnTo>
                  <a:lnTo>
                    <a:pt x="97" y="296"/>
                  </a:lnTo>
                  <a:lnTo>
                    <a:pt x="98" y="300"/>
                  </a:lnTo>
                  <a:lnTo>
                    <a:pt x="102" y="308"/>
                  </a:lnTo>
                  <a:lnTo>
                    <a:pt x="115" y="329"/>
                  </a:lnTo>
                  <a:lnTo>
                    <a:pt x="132" y="356"/>
                  </a:lnTo>
                  <a:lnTo>
                    <a:pt x="132" y="356"/>
                  </a:lnTo>
                  <a:lnTo>
                    <a:pt x="141" y="379"/>
                  </a:lnTo>
                  <a:lnTo>
                    <a:pt x="146" y="394"/>
                  </a:lnTo>
                  <a:lnTo>
                    <a:pt x="147" y="399"/>
                  </a:lnTo>
                  <a:lnTo>
                    <a:pt x="147" y="402"/>
                  </a:lnTo>
                  <a:lnTo>
                    <a:pt x="147" y="402"/>
                  </a:lnTo>
                  <a:lnTo>
                    <a:pt x="147" y="403"/>
                  </a:lnTo>
                  <a:lnTo>
                    <a:pt x="147" y="407"/>
                  </a:lnTo>
                  <a:lnTo>
                    <a:pt x="149" y="414"/>
                  </a:lnTo>
                  <a:lnTo>
                    <a:pt x="152" y="427"/>
                  </a:lnTo>
                  <a:lnTo>
                    <a:pt x="152" y="427"/>
                  </a:lnTo>
                  <a:lnTo>
                    <a:pt x="155" y="442"/>
                  </a:lnTo>
                  <a:lnTo>
                    <a:pt x="157" y="455"/>
                  </a:lnTo>
                  <a:lnTo>
                    <a:pt x="157" y="462"/>
                  </a:lnTo>
                  <a:lnTo>
                    <a:pt x="157" y="462"/>
                  </a:lnTo>
                  <a:lnTo>
                    <a:pt x="122" y="537"/>
                  </a:lnTo>
                  <a:lnTo>
                    <a:pt x="98" y="587"/>
                  </a:lnTo>
                  <a:lnTo>
                    <a:pt x="87" y="614"/>
                  </a:lnTo>
                  <a:lnTo>
                    <a:pt x="87" y="614"/>
                  </a:lnTo>
                  <a:lnTo>
                    <a:pt x="86" y="625"/>
                  </a:lnTo>
                  <a:lnTo>
                    <a:pt x="86" y="649"/>
                  </a:lnTo>
                  <a:lnTo>
                    <a:pt x="84" y="720"/>
                  </a:lnTo>
                  <a:lnTo>
                    <a:pt x="83" y="791"/>
                  </a:lnTo>
                  <a:lnTo>
                    <a:pt x="82" y="826"/>
                  </a:lnTo>
                  <a:lnTo>
                    <a:pt x="82" y="826"/>
                  </a:lnTo>
                  <a:lnTo>
                    <a:pt x="77" y="841"/>
                  </a:lnTo>
                  <a:lnTo>
                    <a:pt x="69" y="865"/>
                  </a:lnTo>
                  <a:lnTo>
                    <a:pt x="57" y="897"/>
                  </a:lnTo>
                  <a:lnTo>
                    <a:pt x="67" y="907"/>
                  </a:lnTo>
                  <a:lnTo>
                    <a:pt x="67" y="907"/>
                  </a:lnTo>
                  <a:lnTo>
                    <a:pt x="64" y="1022"/>
                  </a:lnTo>
                  <a:lnTo>
                    <a:pt x="62" y="1160"/>
                  </a:lnTo>
                  <a:lnTo>
                    <a:pt x="62" y="1160"/>
                  </a:lnTo>
                  <a:lnTo>
                    <a:pt x="63" y="1176"/>
                  </a:lnTo>
                  <a:lnTo>
                    <a:pt x="65" y="1199"/>
                  </a:lnTo>
                  <a:lnTo>
                    <a:pt x="72" y="1252"/>
                  </a:lnTo>
                  <a:lnTo>
                    <a:pt x="82" y="1321"/>
                  </a:lnTo>
                  <a:lnTo>
                    <a:pt x="137" y="1321"/>
                  </a:lnTo>
                  <a:lnTo>
                    <a:pt x="142" y="1331"/>
                  </a:lnTo>
                  <a:lnTo>
                    <a:pt x="167" y="1331"/>
                  </a:lnTo>
                  <a:lnTo>
                    <a:pt x="167" y="1331"/>
                  </a:lnTo>
                  <a:lnTo>
                    <a:pt x="171" y="1330"/>
                  </a:lnTo>
                  <a:lnTo>
                    <a:pt x="176" y="1329"/>
                  </a:lnTo>
                  <a:lnTo>
                    <a:pt x="183" y="1326"/>
                  </a:lnTo>
                  <a:lnTo>
                    <a:pt x="188" y="1336"/>
                  </a:lnTo>
                  <a:lnTo>
                    <a:pt x="188" y="1336"/>
                  </a:lnTo>
                  <a:lnTo>
                    <a:pt x="209" y="1333"/>
                  </a:lnTo>
                  <a:lnTo>
                    <a:pt x="209" y="1333"/>
                  </a:lnTo>
                  <a:lnTo>
                    <a:pt x="257" y="1420"/>
                  </a:lnTo>
                  <a:lnTo>
                    <a:pt x="278" y="1459"/>
                  </a:lnTo>
                  <a:lnTo>
                    <a:pt x="285" y="1474"/>
                  </a:lnTo>
                  <a:lnTo>
                    <a:pt x="288" y="1483"/>
                  </a:lnTo>
                  <a:lnTo>
                    <a:pt x="288" y="1483"/>
                  </a:lnTo>
                  <a:lnTo>
                    <a:pt x="334" y="1700"/>
                  </a:lnTo>
                  <a:lnTo>
                    <a:pt x="324" y="1710"/>
                  </a:lnTo>
                  <a:lnTo>
                    <a:pt x="324" y="1710"/>
                  </a:lnTo>
                  <a:lnTo>
                    <a:pt x="314" y="1718"/>
                  </a:lnTo>
                  <a:lnTo>
                    <a:pt x="299" y="1730"/>
                  </a:lnTo>
                  <a:lnTo>
                    <a:pt x="299" y="1730"/>
                  </a:lnTo>
                  <a:lnTo>
                    <a:pt x="295" y="1735"/>
                  </a:lnTo>
                  <a:lnTo>
                    <a:pt x="292" y="1738"/>
                  </a:lnTo>
                  <a:lnTo>
                    <a:pt x="286" y="1742"/>
                  </a:lnTo>
                  <a:lnTo>
                    <a:pt x="268" y="1751"/>
                  </a:lnTo>
                  <a:lnTo>
                    <a:pt x="268" y="1751"/>
                  </a:lnTo>
                  <a:lnTo>
                    <a:pt x="227" y="1769"/>
                  </a:lnTo>
                  <a:lnTo>
                    <a:pt x="214" y="1775"/>
                  </a:lnTo>
                  <a:lnTo>
                    <a:pt x="210" y="1776"/>
                  </a:lnTo>
                  <a:lnTo>
                    <a:pt x="208" y="1776"/>
                  </a:lnTo>
                  <a:lnTo>
                    <a:pt x="208" y="1776"/>
                  </a:lnTo>
                  <a:lnTo>
                    <a:pt x="207" y="1776"/>
                  </a:lnTo>
                  <a:lnTo>
                    <a:pt x="204" y="1777"/>
                  </a:lnTo>
                  <a:lnTo>
                    <a:pt x="199" y="1781"/>
                  </a:lnTo>
                  <a:lnTo>
                    <a:pt x="194" y="1787"/>
                  </a:lnTo>
                  <a:lnTo>
                    <a:pt x="193" y="1791"/>
                  </a:lnTo>
                  <a:lnTo>
                    <a:pt x="193" y="1791"/>
                  </a:lnTo>
                  <a:lnTo>
                    <a:pt x="195" y="1802"/>
                  </a:lnTo>
                  <a:lnTo>
                    <a:pt x="198" y="1811"/>
                  </a:lnTo>
                  <a:lnTo>
                    <a:pt x="198" y="1811"/>
                  </a:lnTo>
                  <a:lnTo>
                    <a:pt x="190" y="1820"/>
                  </a:lnTo>
                  <a:lnTo>
                    <a:pt x="185" y="1828"/>
                  </a:lnTo>
                  <a:lnTo>
                    <a:pt x="183" y="1831"/>
                  </a:lnTo>
                  <a:lnTo>
                    <a:pt x="183" y="1831"/>
                  </a:lnTo>
                  <a:lnTo>
                    <a:pt x="185" y="1836"/>
                  </a:lnTo>
                  <a:lnTo>
                    <a:pt x="191" y="1844"/>
                  </a:lnTo>
                  <a:lnTo>
                    <a:pt x="200" y="1852"/>
                  </a:lnTo>
                  <a:lnTo>
                    <a:pt x="208" y="1857"/>
                  </a:lnTo>
                  <a:lnTo>
                    <a:pt x="208" y="1857"/>
                  </a:lnTo>
                  <a:lnTo>
                    <a:pt x="215" y="1859"/>
                  </a:lnTo>
                  <a:lnTo>
                    <a:pt x="225" y="1860"/>
                  </a:lnTo>
                  <a:lnTo>
                    <a:pt x="237" y="1862"/>
                  </a:lnTo>
                  <a:lnTo>
                    <a:pt x="248" y="1862"/>
                  </a:lnTo>
                  <a:lnTo>
                    <a:pt x="248" y="1862"/>
                  </a:lnTo>
                  <a:lnTo>
                    <a:pt x="295" y="1859"/>
                  </a:lnTo>
                  <a:lnTo>
                    <a:pt x="322" y="1857"/>
                  </a:lnTo>
                  <a:lnTo>
                    <a:pt x="334" y="1854"/>
                  </a:lnTo>
                  <a:lnTo>
                    <a:pt x="344" y="1852"/>
                  </a:lnTo>
                  <a:lnTo>
                    <a:pt x="344" y="1852"/>
                  </a:lnTo>
                  <a:lnTo>
                    <a:pt x="362" y="1846"/>
                  </a:lnTo>
                  <a:lnTo>
                    <a:pt x="379" y="1841"/>
                  </a:lnTo>
                  <a:lnTo>
                    <a:pt x="399" y="1836"/>
                  </a:lnTo>
                  <a:lnTo>
                    <a:pt x="414" y="1836"/>
                  </a:lnTo>
                  <a:lnTo>
                    <a:pt x="414" y="1836"/>
                  </a:lnTo>
                  <a:lnTo>
                    <a:pt x="421" y="1835"/>
                  </a:lnTo>
                  <a:lnTo>
                    <a:pt x="436" y="1833"/>
                  </a:lnTo>
                  <a:lnTo>
                    <a:pt x="445" y="1830"/>
                  </a:lnTo>
                  <a:lnTo>
                    <a:pt x="452" y="1828"/>
                  </a:lnTo>
                  <a:lnTo>
                    <a:pt x="457" y="1825"/>
                  </a:lnTo>
                  <a:lnTo>
                    <a:pt x="459" y="1823"/>
                  </a:lnTo>
                  <a:lnTo>
                    <a:pt x="460" y="1821"/>
                  </a:lnTo>
                  <a:lnTo>
                    <a:pt x="460" y="1821"/>
                  </a:lnTo>
                  <a:lnTo>
                    <a:pt x="465" y="1804"/>
                  </a:lnTo>
                  <a:lnTo>
                    <a:pt x="466" y="1795"/>
                  </a:lnTo>
                  <a:lnTo>
                    <a:pt x="465" y="1786"/>
                  </a:lnTo>
                  <a:lnTo>
                    <a:pt x="465" y="1786"/>
                  </a:lnTo>
                  <a:lnTo>
                    <a:pt x="457" y="1753"/>
                  </a:lnTo>
                  <a:lnTo>
                    <a:pt x="454" y="1735"/>
                  </a:lnTo>
                  <a:lnTo>
                    <a:pt x="450" y="1725"/>
                  </a:lnTo>
                  <a:lnTo>
                    <a:pt x="450" y="1725"/>
                  </a:lnTo>
                  <a:lnTo>
                    <a:pt x="447" y="1721"/>
                  </a:lnTo>
                  <a:lnTo>
                    <a:pt x="445" y="1720"/>
                  </a:lnTo>
                  <a:lnTo>
                    <a:pt x="440" y="1720"/>
                  </a:lnTo>
                  <a:lnTo>
                    <a:pt x="440" y="1720"/>
                  </a:lnTo>
                  <a:lnTo>
                    <a:pt x="437" y="1719"/>
                  </a:lnTo>
                  <a:lnTo>
                    <a:pt x="433" y="1715"/>
                  </a:lnTo>
                  <a:lnTo>
                    <a:pt x="431" y="1710"/>
                  </a:lnTo>
                  <a:lnTo>
                    <a:pt x="430" y="1705"/>
                  </a:lnTo>
                  <a:lnTo>
                    <a:pt x="430" y="1705"/>
                  </a:lnTo>
                  <a:lnTo>
                    <a:pt x="427" y="1691"/>
                  </a:lnTo>
                  <a:lnTo>
                    <a:pt x="421" y="1665"/>
                  </a:lnTo>
                  <a:lnTo>
                    <a:pt x="413" y="1636"/>
                  </a:lnTo>
                  <a:lnTo>
                    <a:pt x="411" y="1622"/>
                  </a:lnTo>
                  <a:lnTo>
                    <a:pt x="409" y="1609"/>
                  </a:lnTo>
                  <a:lnTo>
                    <a:pt x="409" y="1609"/>
                  </a:lnTo>
                  <a:lnTo>
                    <a:pt x="402" y="1533"/>
                  </a:lnTo>
                  <a:lnTo>
                    <a:pt x="396" y="1489"/>
                  </a:lnTo>
                  <a:lnTo>
                    <a:pt x="392" y="1471"/>
                  </a:lnTo>
                  <a:lnTo>
                    <a:pt x="389" y="1458"/>
                  </a:lnTo>
                  <a:lnTo>
                    <a:pt x="389" y="1458"/>
                  </a:lnTo>
                  <a:lnTo>
                    <a:pt x="383" y="1436"/>
                  </a:lnTo>
                  <a:lnTo>
                    <a:pt x="375" y="1417"/>
                  </a:lnTo>
                  <a:lnTo>
                    <a:pt x="368" y="1402"/>
                  </a:lnTo>
                  <a:lnTo>
                    <a:pt x="364" y="1392"/>
                  </a:lnTo>
                  <a:lnTo>
                    <a:pt x="335" y="1288"/>
                  </a:lnTo>
                  <a:lnTo>
                    <a:pt x="354" y="1286"/>
                  </a:lnTo>
                  <a:lnTo>
                    <a:pt x="364" y="1256"/>
                  </a:lnTo>
                  <a:lnTo>
                    <a:pt x="369" y="1119"/>
                  </a:lnTo>
                  <a:lnTo>
                    <a:pt x="369" y="1119"/>
                  </a:lnTo>
                  <a:lnTo>
                    <a:pt x="369" y="1085"/>
                  </a:lnTo>
                  <a:lnTo>
                    <a:pt x="365" y="1042"/>
                  </a:lnTo>
                  <a:lnTo>
                    <a:pt x="364" y="1021"/>
                  </a:lnTo>
                  <a:lnTo>
                    <a:pt x="360" y="1003"/>
                  </a:lnTo>
                  <a:lnTo>
                    <a:pt x="358" y="988"/>
                  </a:lnTo>
                  <a:lnTo>
                    <a:pt x="354" y="978"/>
                  </a:lnTo>
                  <a:lnTo>
                    <a:pt x="354" y="978"/>
                  </a:lnTo>
                  <a:lnTo>
                    <a:pt x="344" y="957"/>
                  </a:lnTo>
                  <a:lnTo>
                    <a:pt x="333" y="931"/>
                  </a:lnTo>
                  <a:lnTo>
                    <a:pt x="319" y="897"/>
                  </a:lnTo>
                  <a:lnTo>
                    <a:pt x="334" y="892"/>
                  </a:lnTo>
                  <a:lnTo>
                    <a:pt x="334" y="796"/>
                  </a:lnTo>
                  <a:lnTo>
                    <a:pt x="334" y="796"/>
                  </a:lnTo>
                  <a:lnTo>
                    <a:pt x="335" y="768"/>
                  </a:lnTo>
                  <a:lnTo>
                    <a:pt x="338" y="745"/>
                  </a:lnTo>
                  <a:lnTo>
                    <a:pt x="339" y="730"/>
                  </a:lnTo>
                  <a:lnTo>
                    <a:pt x="339" y="730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20">
              <a:extLst>
                <a:ext uri="{FF2B5EF4-FFF2-40B4-BE49-F238E27FC236}">
                  <a16:creationId xmlns:a16="http://schemas.microsoft.com/office/drawing/2014/main" id="{D4D56C1A-F0FB-EBA6-C197-5AF1CB29F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4050" y="1431925"/>
              <a:ext cx="296863" cy="407988"/>
            </a:xfrm>
            <a:custGeom>
              <a:avLst/>
              <a:gdLst>
                <a:gd name="T0" fmla="*/ 187 w 187"/>
                <a:gd name="T1" fmla="*/ 0 h 257"/>
                <a:gd name="T2" fmla="*/ 167 w 187"/>
                <a:gd name="T3" fmla="*/ 27 h 257"/>
                <a:gd name="T4" fmla="*/ 157 w 187"/>
                <a:gd name="T5" fmla="*/ 35 h 257"/>
                <a:gd name="T6" fmla="*/ 123 w 187"/>
                <a:gd name="T7" fmla="*/ 44 h 257"/>
                <a:gd name="T8" fmla="*/ 71 w 187"/>
                <a:gd name="T9" fmla="*/ 60 h 257"/>
                <a:gd name="T10" fmla="*/ 57 w 187"/>
                <a:gd name="T11" fmla="*/ 60 h 257"/>
                <a:gd name="T12" fmla="*/ 43 w 187"/>
                <a:gd name="T13" fmla="*/ 64 h 257"/>
                <a:gd name="T14" fmla="*/ 41 w 187"/>
                <a:gd name="T15" fmla="*/ 65 h 257"/>
                <a:gd name="T16" fmla="*/ 36 w 187"/>
                <a:gd name="T17" fmla="*/ 75 h 257"/>
                <a:gd name="T18" fmla="*/ 36 w 187"/>
                <a:gd name="T19" fmla="*/ 80 h 257"/>
                <a:gd name="T20" fmla="*/ 38 w 187"/>
                <a:gd name="T21" fmla="*/ 91 h 257"/>
                <a:gd name="T22" fmla="*/ 41 w 187"/>
                <a:gd name="T23" fmla="*/ 96 h 257"/>
                <a:gd name="T24" fmla="*/ 40 w 187"/>
                <a:gd name="T25" fmla="*/ 106 h 257"/>
                <a:gd name="T26" fmla="*/ 34 w 187"/>
                <a:gd name="T27" fmla="*/ 117 h 257"/>
                <a:gd name="T28" fmla="*/ 31 w 187"/>
                <a:gd name="T29" fmla="*/ 121 h 257"/>
                <a:gd name="T30" fmla="*/ 21 w 187"/>
                <a:gd name="T31" fmla="*/ 130 h 257"/>
                <a:gd name="T32" fmla="*/ 16 w 187"/>
                <a:gd name="T33" fmla="*/ 141 h 257"/>
                <a:gd name="T34" fmla="*/ 12 w 187"/>
                <a:gd name="T35" fmla="*/ 150 h 257"/>
                <a:gd name="T36" fmla="*/ 3 w 187"/>
                <a:gd name="T37" fmla="*/ 171 h 257"/>
                <a:gd name="T38" fmla="*/ 0 w 187"/>
                <a:gd name="T39" fmla="*/ 181 h 257"/>
                <a:gd name="T40" fmla="*/ 0 w 187"/>
                <a:gd name="T41" fmla="*/ 217 h 257"/>
                <a:gd name="T42" fmla="*/ 21 w 187"/>
                <a:gd name="T43" fmla="*/ 207 h 257"/>
                <a:gd name="T44" fmla="*/ 16 w 187"/>
                <a:gd name="T45" fmla="*/ 257 h 257"/>
                <a:gd name="T46" fmla="*/ 33 w 187"/>
                <a:gd name="T47" fmla="*/ 228 h 257"/>
                <a:gd name="T48" fmla="*/ 41 w 187"/>
                <a:gd name="T49" fmla="*/ 217 h 257"/>
                <a:gd name="T50" fmla="*/ 47 w 187"/>
                <a:gd name="T51" fmla="*/ 202 h 257"/>
                <a:gd name="T52" fmla="*/ 55 w 187"/>
                <a:gd name="T53" fmla="*/ 155 h 257"/>
                <a:gd name="T54" fmla="*/ 56 w 187"/>
                <a:gd name="T55" fmla="*/ 141 h 257"/>
                <a:gd name="T56" fmla="*/ 58 w 187"/>
                <a:gd name="T57" fmla="*/ 122 h 257"/>
                <a:gd name="T58" fmla="*/ 61 w 187"/>
                <a:gd name="T59" fmla="*/ 111 h 257"/>
                <a:gd name="T60" fmla="*/ 69 w 187"/>
                <a:gd name="T61" fmla="*/ 104 h 257"/>
                <a:gd name="T62" fmla="*/ 71 w 187"/>
                <a:gd name="T63" fmla="*/ 101 h 257"/>
                <a:gd name="T64" fmla="*/ 81 w 187"/>
                <a:gd name="T65" fmla="*/ 75 h 257"/>
                <a:gd name="T66" fmla="*/ 114 w 187"/>
                <a:gd name="T67" fmla="*/ 72 h 257"/>
                <a:gd name="T68" fmla="*/ 144 w 187"/>
                <a:gd name="T69" fmla="*/ 67 h 257"/>
                <a:gd name="T70" fmla="*/ 147 w 187"/>
                <a:gd name="T71" fmla="*/ 65 h 257"/>
                <a:gd name="T72" fmla="*/ 155 w 187"/>
                <a:gd name="T73" fmla="*/ 58 h 257"/>
                <a:gd name="T74" fmla="*/ 167 w 187"/>
                <a:gd name="T75" fmla="*/ 50 h 257"/>
                <a:gd name="T76" fmla="*/ 178 w 187"/>
                <a:gd name="T77" fmla="*/ 24 h 257"/>
                <a:gd name="T78" fmla="*/ 187 w 187"/>
                <a:gd name="T79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7" h="257">
                  <a:moveTo>
                    <a:pt x="187" y="0"/>
                  </a:moveTo>
                  <a:lnTo>
                    <a:pt x="187" y="0"/>
                  </a:lnTo>
                  <a:lnTo>
                    <a:pt x="176" y="16"/>
                  </a:lnTo>
                  <a:lnTo>
                    <a:pt x="167" y="27"/>
                  </a:lnTo>
                  <a:lnTo>
                    <a:pt x="162" y="32"/>
                  </a:lnTo>
                  <a:lnTo>
                    <a:pt x="157" y="35"/>
                  </a:lnTo>
                  <a:lnTo>
                    <a:pt x="157" y="35"/>
                  </a:lnTo>
                  <a:lnTo>
                    <a:pt x="123" y="44"/>
                  </a:lnTo>
                  <a:lnTo>
                    <a:pt x="96" y="5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57" y="60"/>
                  </a:lnTo>
                  <a:lnTo>
                    <a:pt x="47" y="63"/>
                  </a:lnTo>
                  <a:lnTo>
                    <a:pt x="43" y="64"/>
                  </a:lnTo>
                  <a:lnTo>
                    <a:pt x="41" y="65"/>
                  </a:lnTo>
                  <a:lnTo>
                    <a:pt x="41" y="65"/>
                  </a:lnTo>
                  <a:lnTo>
                    <a:pt x="37" y="72"/>
                  </a:lnTo>
                  <a:lnTo>
                    <a:pt x="36" y="75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7" y="86"/>
                  </a:lnTo>
                  <a:lnTo>
                    <a:pt x="38" y="91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1" y="98"/>
                  </a:lnTo>
                  <a:lnTo>
                    <a:pt x="40" y="106"/>
                  </a:lnTo>
                  <a:lnTo>
                    <a:pt x="37" y="113"/>
                  </a:lnTo>
                  <a:lnTo>
                    <a:pt x="34" y="117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24" y="126"/>
                  </a:lnTo>
                  <a:lnTo>
                    <a:pt x="21" y="130"/>
                  </a:lnTo>
                  <a:lnTo>
                    <a:pt x="18" y="135"/>
                  </a:lnTo>
                  <a:lnTo>
                    <a:pt x="16" y="141"/>
                  </a:lnTo>
                  <a:lnTo>
                    <a:pt x="16" y="141"/>
                  </a:lnTo>
                  <a:lnTo>
                    <a:pt x="12" y="150"/>
                  </a:lnTo>
                  <a:lnTo>
                    <a:pt x="7" y="161"/>
                  </a:lnTo>
                  <a:lnTo>
                    <a:pt x="3" y="171"/>
                  </a:lnTo>
                  <a:lnTo>
                    <a:pt x="0" y="181"/>
                  </a:lnTo>
                  <a:lnTo>
                    <a:pt x="0" y="181"/>
                  </a:lnTo>
                  <a:lnTo>
                    <a:pt x="0" y="197"/>
                  </a:lnTo>
                  <a:lnTo>
                    <a:pt x="0" y="217"/>
                  </a:lnTo>
                  <a:lnTo>
                    <a:pt x="0" y="242"/>
                  </a:lnTo>
                  <a:lnTo>
                    <a:pt x="21" y="207"/>
                  </a:lnTo>
                  <a:lnTo>
                    <a:pt x="16" y="257"/>
                  </a:lnTo>
                  <a:lnTo>
                    <a:pt x="16" y="257"/>
                  </a:lnTo>
                  <a:lnTo>
                    <a:pt x="24" y="241"/>
                  </a:lnTo>
                  <a:lnTo>
                    <a:pt x="33" y="228"/>
                  </a:lnTo>
                  <a:lnTo>
                    <a:pt x="41" y="217"/>
                  </a:lnTo>
                  <a:lnTo>
                    <a:pt x="41" y="217"/>
                  </a:lnTo>
                  <a:lnTo>
                    <a:pt x="45" y="211"/>
                  </a:lnTo>
                  <a:lnTo>
                    <a:pt x="47" y="202"/>
                  </a:lnTo>
                  <a:lnTo>
                    <a:pt x="52" y="178"/>
                  </a:lnTo>
                  <a:lnTo>
                    <a:pt x="55" y="155"/>
                  </a:lnTo>
                  <a:lnTo>
                    <a:pt x="56" y="141"/>
                  </a:lnTo>
                  <a:lnTo>
                    <a:pt x="56" y="141"/>
                  </a:lnTo>
                  <a:lnTo>
                    <a:pt x="57" y="132"/>
                  </a:lnTo>
                  <a:lnTo>
                    <a:pt x="58" y="122"/>
                  </a:lnTo>
                  <a:lnTo>
                    <a:pt x="61" y="111"/>
                  </a:lnTo>
                  <a:lnTo>
                    <a:pt x="61" y="111"/>
                  </a:lnTo>
                  <a:lnTo>
                    <a:pt x="66" y="107"/>
                  </a:lnTo>
                  <a:lnTo>
                    <a:pt x="69" y="104"/>
                  </a:lnTo>
                  <a:lnTo>
                    <a:pt x="71" y="101"/>
                  </a:lnTo>
                  <a:lnTo>
                    <a:pt x="71" y="101"/>
                  </a:lnTo>
                  <a:lnTo>
                    <a:pt x="76" y="86"/>
                  </a:lnTo>
                  <a:lnTo>
                    <a:pt x="81" y="75"/>
                  </a:lnTo>
                  <a:lnTo>
                    <a:pt x="81" y="75"/>
                  </a:lnTo>
                  <a:lnTo>
                    <a:pt x="114" y="72"/>
                  </a:lnTo>
                  <a:lnTo>
                    <a:pt x="137" y="68"/>
                  </a:lnTo>
                  <a:lnTo>
                    <a:pt x="144" y="67"/>
                  </a:lnTo>
                  <a:lnTo>
                    <a:pt x="147" y="65"/>
                  </a:lnTo>
                  <a:lnTo>
                    <a:pt x="147" y="65"/>
                  </a:lnTo>
                  <a:lnTo>
                    <a:pt x="149" y="63"/>
                  </a:lnTo>
                  <a:lnTo>
                    <a:pt x="155" y="58"/>
                  </a:lnTo>
                  <a:lnTo>
                    <a:pt x="167" y="50"/>
                  </a:lnTo>
                  <a:lnTo>
                    <a:pt x="167" y="50"/>
                  </a:lnTo>
                  <a:lnTo>
                    <a:pt x="172" y="40"/>
                  </a:lnTo>
                  <a:lnTo>
                    <a:pt x="178" y="24"/>
                  </a:lnTo>
                  <a:lnTo>
                    <a:pt x="187" y="0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A2944D4D-3F34-74A4-54C4-CB2A0BFFBC40}"/>
              </a:ext>
            </a:extLst>
          </p:cNvPr>
          <p:cNvGrpSpPr/>
          <p:nvPr/>
        </p:nvGrpSpPr>
        <p:grpSpPr>
          <a:xfrm>
            <a:off x="7380539" y="914400"/>
            <a:ext cx="855020" cy="2594434"/>
            <a:chOff x="5299075" y="1317625"/>
            <a:chExt cx="877888" cy="2663825"/>
          </a:xfrm>
        </p:grpSpPr>
        <p:sp>
          <p:nvSpPr>
            <p:cNvPr id="14" name="Freeform 25">
              <a:extLst>
                <a:ext uri="{FF2B5EF4-FFF2-40B4-BE49-F238E27FC236}">
                  <a16:creationId xmlns:a16="http://schemas.microsoft.com/office/drawing/2014/main" id="{B2C6E827-34C7-869E-4F28-52EE7C8D8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9075" y="1317625"/>
              <a:ext cx="877888" cy="2663825"/>
            </a:xfrm>
            <a:custGeom>
              <a:avLst/>
              <a:gdLst>
                <a:gd name="T0" fmla="*/ 185 w 553"/>
                <a:gd name="T1" fmla="*/ 41 h 1678"/>
                <a:gd name="T2" fmla="*/ 115 w 553"/>
                <a:gd name="T3" fmla="*/ 1 h 1678"/>
                <a:gd name="T4" fmla="*/ 24 w 553"/>
                <a:gd name="T5" fmla="*/ 26 h 1678"/>
                <a:gd name="T6" fmla="*/ 5 w 553"/>
                <a:gd name="T7" fmla="*/ 99 h 1678"/>
                <a:gd name="T8" fmla="*/ 18 w 553"/>
                <a:gd name="T9" fmla="*/ 142 h 1678"/>
                <a:gd name="T10" fmla="*/ 24 w 553"/>
                <a:gd name="T11" fmla="*/ 163 h 1678"/>
                <a:gd name="T12" fmla="*/ 33 w 553"/>
                <a:gd name="T13" fmla="*/ 228 h 1678"/>
                <a:gd name="T14" fmla="*/ 20 w 553"/>
                <a:gd name="T15" fmla="*/ 308 h 1678"/>
                <a:gd name="T16" fmla="*/ 39 w 553"/>
                <a:gd name="T17" fmla="*/ 299 h 1678"/>
                <a:gd name="T18" fmla="*/ 54 w 553"/>
                <a:gd name="T19" fmla="*/ 349 h 1678"/>
                <a:gd name="T20" fmla="*/ 1 w 553"/>
                <a:gd name="T21" fmla="*/ 502 h 1678"/>
                <a:gd name="T22" fmla="*/ 18 w 553"/>
                <a:gd name="T23" fmla="*/ 531 h 1678"/>
                <a:gd name="T24" fmla="*/ 62 w 553"/>
                <a:gd name="T25" fmla="*/ 544 h 1678"/>
                <a:gd name="T26" fmla="*/ 135 w 553"/>
                <a:gd name="T27" fmla="*/ 496 h 1678"/>
                <a:gd name="T28" fmla="*/ 160 w 553"/>
                <a:gd name="T29" fmla="*/ 743 h 1678"/>
                <a:gd name="T30" fmla="*/ 129 w 553"/>
                <a:gd name="T31" fmla="*/ 1087 h 1678"/>
                <a:gd name="T32" fmla="*/ 160 w 553"/>
                <a:gd name="T33" fmla="*/ 1127 h 1678"/>
                <a:gd name="T34" fmla="*/ 187 w 553"/>
                <a:gd name="T35" fmla="*/ 1227 h 1678"/>
                <a:gd name="T36" fmla="*/ 190 w 553"/>
                <a:gd name="T37" fmla="*/ 1264 h 1678"/>
                <a:gd name="T38" fmla="*/ 231 w 553"/>
                <a:gd name="T39" fmla="*/ 1390 h 1678"/>
                <a:gd name="T40" fmla="*/ 276 w 553"/>
                <a:gd name="T41" fmla="*/ 1486 h 1678"/>
                <a:gd name="T42" fmla="*/ 228 w 553"/>
                <a:gd name="T43" fmla="*/ 1554 h 1678"/>
                <a:gd name="T44" fmla="*/ 188 w 553"/>
                <a:gd name="T45" fmla="*/ 1593 h 1678"/>
                <a:gd name="T46" fmla="*/ 190 w 553"/>
                <a:gd name="T47" fmla="*/ 1632 h 1678"/>
                <a:gd name="T48" fmla="*/ 241 w 553"/>
                <a:gd name="T49" fmla="*/ 1648 h 1678"/>
                <a:gd name="T50" fmla="*/ 332 w 553"/>
                <a:gd name="T51" fmla="*/ 1562 h 1678"/>
                <a:gd name="T52" fmla="*/ 364 w 553"/>
                <a:gd name="T53" fmla="*/ 1506 h 1678"/>
                <a:gd name="T54" fmla="*/ 348 w 553"/>
                <a:gd name="T55" fmla="*/ 1461 h 1678"/>
                <a:gd name="T56" fmla="*/ 337 w 553"/>
                <a:gd name="T57" fmla="*/ 1437 h 1678"/>
                <a:gd name="T58" fmla="*/ 298 w 553"/>
                <a:gd name="T59" fmla="*/ 1242 h 1678"/>
                <a:gd name="T60" fmla="*/ 300 w 553"/>
                <a:gd name="T61" fmla="*/ 1156 h 1678"/>
                <a:gd name="T62" fmla="*/ 388 w 553"/>
                <a:gd name="T63" fmla="*/ 1149 h 1678"/>
                <a:gd name="T64" fmla="*/ 442 w 553"/>
                <a:gd name="T65" fmla="*/ 1430 h 1678"/>
                <a:gd name="T66" fmla="*/ 431 w 553"/>
                <a:gd name="T67" fmla="*/ 1494 h 1678"/>
                <a:gd name="T68" fmla="*/ 407 w 553"/>
                <a:gd name="T69" fmla="*/ 1587 h 1678"/>
                <a:gd name="T70" fmla="*/ 392 w 553"/>
                <a:gd name="T71" fmla="*/ 1622 h 1678"/>
                <a:gd name="T72" fmla="*/ 382 w 553"/>
                <a:gd name="T73" fmla="*/ 1663 h 1678"/>
                <a:gd name="T74" fmla="*/ 426 w 553"/>
                <a:gd name="T75" fmla="*/ 1673 h 1678"/>
                <a:gd name="T76" fmla="*/ 490 w 553"/>
                <a:gd name="T77" fmla="*/ 1663 h 1678"/>
                <a:gd name="T78" fmla="*/ 517 w 553"/>
                <a:gd name="T79" fmla="*/ 1616 h 1678"/>
                <a:gd name="T80" fmla="*/ 518 w 553"/>
                <a:gd name="T81" fmla="*/ 1526 h 1678"/>
                <a:gd name="T82" fmla="*/ 532 w 553"/>
                <a:gd name="T83" fmla="*/ 1380 h 1678"/>
                <a:gd name="T84" fmla="*/ 512 w 553"/>
                <a:gd name="T85" fmla="*/ 1246 h 1678"/>
                <a:gd name="T86" fmla="*/ 498 w 553"/>
                <a:gd name="T87" fmla="*/ 1180 h 1678"/>
                <a:gd name="T88" fmla="*/ 548 w 553"/>
                <a:gd name="T89" fmla="*/ 1107 h 1678"/>
                <a:gd name="T90" fmla="*/ 552 w 553"/>
                <a:gd name="T91" fmla="*/ 1054 h 1678"/>
                <a:gd name="T92" fmla="*/ 532 w 553"/>
                <a:gd name="T93" fmla="*/ 844 h 1678"/>
                <a:gd name="T94" fmla="*/ 503 w 553"/>
                <a:gd name="T95" fmla="*/ 703 h 1678"/>
                <a:gd name="T96" fmla="*/ 458 w 553"/>
                <a:gd name="T97" fmla="*/ 274 h 1678"/>
                <a:gd name="T98" fmla="*/ 437 w 553"/>
                <a:gd name="T99" fmla="*/ 193 h 1678"/>
                <a:gd name="T100" fmla="*/ 377 w 553"/>
                <a:gd name="T101" fmla="*/ 178 h 1678"/>
                <a:gd name="T102" fmla="*/ 314 w 553"/>
                <a:gd name="T103" fmla="*/ 183 h 1678"/>
                <a:gd name="T104" fmla="*/ 256 w 553"/>
                <a:gd name="T105" fmla="*/ 198 h 1678"/>
                <a:gd name="T106" fmla="*/ 226 w 553"/>
                <a:gd name="T107" fmla="*/ 165 h 1678"/>
                <a:gd name="T108" fmla="*/ 231 w 553"/>
                <a:gd name="T109" fmla="*/ 102 h 1678"/>
                <a:gd name="T110" fmla="*/ 226 w 553"/>
                <a:gd name="T111" fmla="*/ 64 h 1678"/>
                <a:gd name="T112" fmla="*/ 213 w 553"/>
                <a:gd name="T113" fmla="*/ 92 h 1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3" h="1678">
                  <a:moveTo>
                    <a:pt x="213" y="92"/>
                  </a:moveTo>
                  <a:lnTo>
                    <a:pt x="213" y="92"/>
                  </a:lnTo>
                  <a:lnTo>
                    <a:pt x="205" y="73"/>
                  </a:lnTo>
                  <a:lnTo>
                    <a:pt x="197" y="56"/>
                  </a:lnTo>
                  <a:lnTo>
                    <a:pt x="192" y="49"/>
                  </a:lnTo>
                  <a:lnTo>
                    <a:pt x="185" y="41"/>
                  </a:lnTo>
                  <a:lnTo>
                    <a:pt x="185" y="41"/>
                  </a:lnTo>
                  <a:lnTo>
                    <a:pt x="179" y="35"/>
                  </a:lnTo>
                  <a:lnTo>
                    <a:pt x="170" y="27"/>
                  </a:lnTo>
                  <a:lnTo>
                    <a:pt x="150" y="16"/>
                  </a:lnTo>
                  <a:lnTo>
                    <a:pt x="131" y="6"/>
                  </a:lnTo>
                  <a:lnTo>
                    <a:pt x="122" y="3"/>
                  </a:lnTo>
                  <a:lnTo>
                    <a:pt x="115" y="1"/>
                  </a:lnTo>
                  <a:lnTo>
                    <a:pt x="115" y="1"/>
                  </a:lnTo>
                  <a:lnTo>
                    <a:pt x="107" y="0"/>
                  </a:lnTo>
                  <a:lnTo>
                    <a:pt x="100" y="0"/>
                  </a:lnTo>
                  <a:lnTo>
                    <a:pt x="83" y="2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49" y="14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1" y="29"/>
                  </a:lnTo>
                  <a:lnTo>
                    <a:pt x="19" y="31"/>
                  </a:lnTo>
                  <a:lnTo>
                    <a:pt x="15" y="43"/>
                  </a:lnTo>
                  <a:lnTo>
                    <a:pt x="11" y="55"/>
                  </a:lnTo>
                  <a:lnTo>
                    <a:pt x="9" y="70"/>
                  </a:lnTo>
                  <a:lnTo>
                    <a:pt x="5" y="99"/>
                  </a:lnTo>
                  <a:lnTo>
                    <a:pt x="4" y="111"/>
                  </a:lnTo>
                  <a:lnTo>
                    <a:pt x="4" y="117"/>
                  </a:lnTo>
                  <a:lnTo>
                    <a:pt x="4" y="117"/>
                  </a:lnTo>
                  <a:lnTo>
                    <a:pt x="5" y="121"/>
                  </a:lnTo>
                  <a:lnTo>
                    <a:pt x="8" y="126"/>
                  </a:lnTo>
                  <a:lnTo>
                    <a:pt x="13" y="135"/>
                  </a:lnTo>
                  <a:lnTo>
                    <a:pt x="18" y="142"/>
                  </a:lnTo>
                  <a:lnTo>
                    <a:pt x="19" y="146"/>
                  </a:lnTo>
                  <a:lnTo>
                    <a:pt x="19" y="147"/>
                  </a:lnTo>
                  <a:lnTo>
                    <a:pt x="19" y="147"/>
                  </a:lnTo>
                  <a:lnTo>
                    <a:pt x="18" y="152"/>
                  </a:lnTo>
                  <a:lnTo>
                    <a:pt x="15" y="159"/>
                  </a:lnTo>
                  <a:lnTo>
                    <a:pt x="14" y="168"/>
                  </a:lnTo>
                  <a:lnTo>
                    <a:pt x="24" y="163"/>
                  </a:lnTo>
                  <a:lnTo>
                    <a:pt x="29" y="178"/>
                  </a:lnTo>
                  <a:lnTo>
                    <a:pt x="29" y="178"/>
                  </a:lnTo>
                  <a:lnTo>
                    <a:pt x="32" y="188"/>
                  </a:lnTo>
                  <a:lnTo>
                    <a:pt x="34" y="200"/>
                  </a:lnTo>
                  <a:lnTo>
                    <a:pt x="34" y="218"/>
                  </a:lnTo>
                  <a:lnTo>
                    <a:pt x="34" y="218"/>
                  </a:lnTo>
                  <a:lnTo>
                    <a:pt x="33" y="228"/>
                  </a:lnTo>
                  <a:lnTo>
                    <a:pt x="32" y="238"/>
                  </a:lnTo>
                  <a:lnTo>
                    <a:pt x="27" y="259"/>
                  </a:lnTo>
                  <a:lnTo>
                    <a:pt x="21" y="276"/>
                  </a:lnTo>
                  <a:lnTo>
                    <a:pt x="19" y="289"/>
                  </a:lnTo>
                  <a:lnTo>
                    <a:pt x="19" y="289"/>
                  </a:lnTo>
                  <a:lnTo>
                    <a:pt x="19" y="299"/>
                  </a:lnTo>
                  <a:lnTo>
                    <a:pt x="20" y="308"/>
                  </a:lnTo>
                  <a:lnTo>
                    <a:pt x="21" y="314"/>
                  </a:lnTo>
                  <a:lnTo>
                    <a:pt x="23" y="315"/>
                  </a:lnTo>
                  <a:lnTo>
                    <a:pt x="24" y="314"/>
                  </a:lnTo>
                  <a:lnTo>
                    <a:pt x="24" y="314"/>
                  </a:lnTo>
                  <a:lnTo>
                    <a:pt x="28" y="309"/>
                  </a:lnTo>
                  <a:lnTo>
                    <a:pt x="33" y="304"/>
                  </a:lnTo>
                  <a:lnTo>
                    <a:pt x="39" y="299"/>
                  </a:lnTo>
                  <a:lnTo>
                    <a:pt x="39" y="299"/>
                  </a:lnTo>
                  <a:lnTo>
                    <a:pt x="40" y="314"/>
                  </a:lnTo>
                  <a:lnTo>
                    <a:pt x="43" y="327"/>
                  </a:lnTo>
                  <a:lnTo>
                    <a:pt x="44" y="334"/>
                  </a:lnTo>
                  <a:lnTo>
                    <a:pt x="44" y="334"/>
                  </a:lnTo>
                  <a:lnTo>
                    <a:pt x="50" y="344"/>
                  </a:lnTo>
                  <a:lnTo>
                    <a:pt x="54" y="349"/>
                  </a:lnTo>
                  <a:lnTo>
                    <a:pt x="54" y="349"/>
                  </a:lnTo>
                  <a:lnTo>
                    <a:pt x="34" y="404"/>
                  </a:lnTo>
                  <a:lnTo>
                    <a:pt x="19" y="445"/>
                  </a:lnTo>
                  <a:lnTo>
                    <a:pt x="9" y="476"/>
                  </a:lnTo>
                  <a:lnTo>
                    <a:pt x="9" y="476"/>
                  </a:lnTo>
                  <a:lnTo>
                    <a:pt x="4" y="491"/>
                  </a:lnTo>
                  <a:lnTo>
                    <a:pt x="1" y="502"/>
                  </a:lnTo>
                  <a:lnTo>
                    <a:pt x="0" y="507"/>
                  </a:lnTo>
                  <a:lnTo>
                    <a:pt x="1" y="512"/>
                  </a:lnTo>
                  <a:lnTo>
                    <a:pt x="4" y="516"/>
                  </a:lnTo>
                  <a:lnTo>
                    <a:pt x="9" y="521"/>
                  </a:lnTo>
                  <a:lnTo>
                    <a:pt x="9" y="521"/>
                  </a:lnTo>
                  <a:lnTo>
                    <a:pt x="14" y="526"/>
                  </a:lnTo>
                  <a:lnTo>
                    <a:pt x="18" y="531"/>
                  </a:lnTo>
                  <a:lnTo>
                    <a:pt x="23" y="539"/>
                  </a:lnTo>
                  <a:lnTo>
                    <a:pt x="27" y="543"/>
                  </a:lnTo>
                  <a:lnTo>
                    <a:pt x="30" y="545"/>
                  </a:lnTo>
                  <a:lnTo>
                    <a:pt x="37" y="546"/>
                  </a:lnTo>
                  <a:lnTo>
                    <a:pt x="44" y="546"/>
                  </a:lnTo>
                  <a:lnTo>
                    <a:pt x="44" y="546"/>
                  </a:lnTo>
                  <a:lnTo>
                    <a:pt x="62" y="544"/>
                  </a:lnTo>
                  <a:lnTo>
                    <a:pt x="76" y="540"/>
                  </a:lnTo>
                  <a:lnTo>
                    <a:pt x="87" y="536"/>
                  </a:lnTo>
                  <a:lnTo>
                    <a:pt x="95" y="531"/>
                  </a:lnTo>
                  <a:lnTo>
                    <a:pt x="95" y="531"/>
                  </a:lnTo>
                  <a:lnTo>
                    <a:pt x="117" y="511"/>
                  </a:lnTo>
                  <a:lnTo>
                    <a:pt x="135" y="496"/>
                  </a:lnTo>
                  <a:lnTo>
                    <a:pt x="135" y="496"/>
                  </a:lnTo>
                  <a:lnTo>
                    <a:pt x="145" y="538"/>
                  </a:lnTo>
                  <a:lnTo>
                    <a:pt x="153" y="568"/>
                  </a:lnTo>
                  <a:lnTo>
                    <a:pt x="155" y="582"/>
                  </a:lnTo>
                  <a:lnTo>
                    <a:pt x="155" y="582"/>
                  </a:lnTo>
                  <a:lnTo>
                    <a:pt x="130" y="733"/>
                  </a:lnTo>
                  <a:lnTo>
                    <a:pt x="160" y="743"/>
                  </a:lnTo>
                  <a:lnTo>
                    <a:pt x="160" y="743"/>
                  </a:lnTo>
                  <a:lnTo>
                    <a:pt x="159" y="804"/>
                  </a:lnTo>
                  <a:lnTo>
                    <a:pt x="158" y="855"/>
                  </a:lnTo>
                  <a:lnTo>
                    <a:pt x="155" y="895"/>
                  </a:lnTo>
                  <a:lnTo>
                    <a:pt x="155" y="895"/>
                  </a:lnTo>
                  <a:lnTo>
                    <a:pt x="149" y="945"/>
                  </a:lnTo>
                  <a:lnTo>
                    <a:pt x="139" y="1019"/>
                  </a:lnTo>
                  <a:lnTo>
                    <a:pt x="129" y="1087"/>
                  </a:lnTo>
                  <a:lnTo>
                    <a:pt x="126" y="1108"/>
                  </a:lnTo>
                  <a:lnTo>
                    <a:pt x="125" y="1117"/>
                  </a:lnTo>
                  <a:lnTo>
                    <a:pt x="125" y="1117"/>
                  </a:lnTo>
                  <a:lnTo>
                    <a:pt x="127" y="1118"/>
                  </a:lnTo>
                  <a:lnTo>
                    <a:pt x="131" y="1120"/>
                  </a:lnTo>
                  <a:lnTo>
                    <a:pt x="142" y="1124"/>
                  </a:lnTo>
                  <a:lnTo>
                    <a:pt x="160" y="1127"/>
                  </a:lnTo>
                  <a:lnTo>
                    <a:pt x="160" y="1137"/>
                  </a:lnTo>
                  <a:lnTo>
                    <a:pt x="160" y="1137"/>
                  </a:lnTo>
                  <a:lnTo>
                    <a:pt x="187" y="1140"/>
                  </a:lnTo>
                  <a:lnTo>
                    <a:pt x="187" y="1140"/>
                  </a:lnTo>
                  <a:lnTo>
                    <a:pt x="185" y="1218"/>
                  </a:lnTo>
                  <a:lnTo>
                    <a:pt x="185" y="1218"/>
                  </a:lnTo>
                  <a:lnTo>
                    <a:pt x="187" y="1227"/>
                  </a:lnTo>
                  <a:lnTo>
                    <a:pt x="188" y="1236"/>
                  </a:lnTo>
                  <a:lnTo>
                    <a:pt x="190" y="1246"/>
                  </a:lnTo>
                  <a:lnTo>
                    <a:pt x="190" y="1250"/>
                  </a:lnTo>
                  <a:lnTo>
                    <a:pt x="190" y="1254"/>
                  </a:lnTo>
                  <a:lnTo>
                    <a:pt x="190" y="1254"/>
                  </a:lnTo>
                  <a:lnTo>
                    <a:pt x="190" y="1257"/>
                  </a:lnTo>
                  <a:lnTo>
                    <a:pt x="190" y="1264"/>
                  </a:lnTo>
                  <a:lnTo>
                    <a:pt x="192" y="1279"/>
                  </a:lnTo>
                  <a:lnTo>
                    <a:pt x="195" y="1297"/>
                  </a:lnTo>
                  <a:lnTo>
                    <a:pt x="200" y="1314"/>
                  </a:lnTo>
                  <a:lnTo>
                    <a:pt x="200" y="1314"/>
                  </a:lnTo>
                  <a:lnTo>
                    <a:pt x="214" y="1352"/>
                  </a:lnTo>
                  <a:lnTo>
                    <a:pt x="222" y="1372"/>
                  </a:lnTo>
                  <a:lnTo>
                    <a:pt x="231" y="1390"/>
                  </a:lnTo>
                  <a:lnTo>
                    <a:pt x="231" y="1390"/>
                  </a:lnTo>
                  <a:lnTo>
                    <a:pt x="252" y="1425"/>
                  </a:lnTo>
                  <a:lnTo>
                    <a:pt x="261" y="1443"/>
                  </a:lnTo>
                  <a:lnTo>
                    <a:pt x="266" y="1456"/>
                  </a:lnTo>
                  <a:lnTo>
                    <a:pt x="266" y="1456"/>
                  </a:lnTo>
                  <a:lnTo>
                    <a:pt x="272" y="1476"/>
                  </a:lnTo>
                  <a:lnTo>
                    <a:pt x="276" y="1486"/>
                  </a:lnTo>
                  <a:lnTo>
                    <a:pt x="261" y="1496"/>
                  </a:lnTo>
                  <a:lnTo>
                    <a:pt x="261" y="1496"/>
                  </a:lnTo>
                  <a:lnTo>
                    <a:pt x="257" y="1506"/>
                  </a:lnTo>
                  <a:lnTo>
                    <a:pt x="252" y="1516"/>
                  </a:lnTo>
                  <a:lnTo>
                    <a:pt x="246" y="1526"/>
                  </a:lnTo>
                  <a:lnTo>
                    <a:pt x="246" y="1526"/>
                  </a:lnTo>
                  <a:lnTo>
                    <a:pt x="228" y="1554"/>
                  </a:lnTo>
                  <a:lnTo>
                    <a:pt x="222" y="1562"/>
                  </a:lnTo>
                  <a:lnTo>
                    <a:pt x="216" y="1569"/>
                  </a:lnTo>
                  <a:lnTo>
                    <a:pt x="208" y="1576"/>
                  </a:lnTo>
                  <a:lnTo>
                    <a:pt x="200" y="1582"/>
                  </a:lnTo>
                  <a:lnTo>
                    <a:pt x="200" y="1582"/>
                  </a:lnTo>
                  <a:lnTo>
                    <a:pt x="193" y="1587"/>
                  </a:lnTo>
                  <a:lnTo>
                    <a:pt x="188" y="1593"/>
                  </a:lnTo>
                  <a:lnTo>
                    <a:pt x="185" y="1601"/>
                  </a:lnTo>
                  <a:lnTo>
                    <a:pt x="184" y="1607"/>
                  </a:lnTo>
                  <a:lnTo>
                    <a:pt x="184" y="1615"/>
                  </a:lnTo>
                  <a:lnTo>
                    <a:pt x="185" y="1621"/>
                  </a:lnTo>
                  <a:lnTo>
                    <a:pt x="188" y="1627"/>
                  </a:lnTo>
                  <a:lnTo>
                    <a:pt x="190" y="1632"/>
                  </a:lnTo>
                  <a:lnTo>
                    <a:pt x="190" y="1632"/>
                  </a:lnTo>
                  <a:lnTo>
                    <a:pt x="194" y="1636"/>
                  </a:lnTo>
                  <a:lnTo>
                    <a:pt x="200" y="1640"/>
                  </a:lnTo>
                  <a:lnTo>
                    <a:pt x="208" y="1644"/>
                  </a:lnTo>
                  <a:lnTo>
                    <a:pt x="217" y="1645"/>
                  </a:lnTo>
                  <a:lnTo>
                    <a:pt x="232" y="1648"/>
                  </a:lnTo>
                  <a:lnTo>
                    <a:pt x="241" y="1648"/>
                  </a:lnTo>
                  <a:lnTo>
                    <a:pt x="241" y="1648"/>
                  </a:lnTo>
                  <a:lnTo>
                    <a:pt x="246" y="1644"/>
                  </a:lnTo>
                  <a:lnTo>
                    <a:pt x="255" y="1635"/>
                  </a:lnTo>
                  <a:lnTo>
                    <a:pt x="282" y="1607"/>
                  </a:lnTo>
                  <a:lnTo>
                    <a:pt x="313" y="1578"/>
                  </a:lnTo>
                  <a:lnTo>
                    <a:pt x="324" y="1568"/>
                  </a:lnTo>
                  <a:lnTo>
                    <a:pt x="332" y="1562"/>
                  </a:lnTo>
                  <a:lnTo>
                    <a:pt x="332" y="1562"/>
                  </a:lnTo>
                  <a:lnTo>
                    <a:pt x="342" y="1554"/>
                  </a:lnTo>
                  <a:lnTo>
                    <a:pt x="350" y="1547"/>
                  </a:lnTo>
                  <a:lnTo>
                    <a:pt x="358" y="1538"/>
                  </a:lnTo>
                  <a:lnTo>
                    <a:pt x="362" y="1531"/>
                  </a:lnTo>
                  <a:lnTo>
                    <a:pt x="362" y="1531"/>
                  </a:lnTo>
                  <a:lnTo>
                    <a:pt x="363" y="1521"/>
                  </a:lnTo>
                  <a:lnTo>
                    <a:pt x="364" y="1506"/>
                  </a:lnTo>
                  <a:lnTo>
                    <a:pt x="364" y="1490"/>
                  </a:lnTo>
                  <a:lnTo>
                    <a:pt x="363" y="1485"/>
                  </a:lnTo>
                  <a:lnTo>
                    <a:pt x="362" y="1481"/>
                  </a:lnTo>
                  <a:lnTo>
                    <a:pt x="362" y="1481"/>
                  </a:lnTo>
                  <a:lnTo>
                    <a:pt x="354" y="1468"/>
                  </a:lnTo>
                  <a:lnTo>
                    <a:pt x="349" y="1463"/>
                  </a:lnTo>
                  <a:lnTo>
                    <a:pt x="348" y="1461"/>
                  </a:lnTo>
                  <a:lnTo>
                    <a:pt x="347" y="1461"/>
                  </a:lnTo>
                  <a:lnTo>
                    <a:pt x="347" y="1461"/>
                  </a:lnTo>
                  <a:lnTo>
                    <a:pt x="344" y="1462"/>
                  </a:lnTo>
                  <a:lnTo>
                    <a:pt x="342" y="1461"/>
                  </a:lnTo>
                  <a:lnTo>
                    <a:pt x="342" y="1461"/>
                  </a:lnTo>
                  <a:lnTo>
                    <a:pt x="340" y="1454"/>
                  </a:lnTo>
                  <a:lnTo>
                    <a:pt x="337" y="1437"/>
                  </a:lnTo>
                  <a:lnTo>
                    <a:pt x="329" y="1384"/>
                  </a:lnTo>
                  <a:lnTo>
                    <a:pt x="316" y="1299"/>
                  </a:lnTo>
                  <a:lnTo>
                    <a:pt x="316" y="1299"/>
                  </a:lnTo>
                  <a:lnTo>
                    <a:pt x="313" y="1286"/>
                  </a:lnTo>
                  <a:lnTo>
                    <a:pt x="306" y="1270"/>
                  </a:lnTo>
                  <a:lnTo>
                    <a:pt x="300" y="1252"/>
                  </a:lnTo>
                  <a:lnTo>
                    <a:pt x="298" y="1242"/>
                  </a:lnTo>
                  <a:lnTo>
                    <a:pt x="296" y="1233"/>
                  </a:lnTo>
                  <a:lnTo>
                    <a:pt x="296" y="1233"/>
                  </a:lnTo>
                  <a:lnTo>
                    <a:pt x="295" y="1212"/>
                  </a:lnTo>
                  <a:lnTo>
                    <a:pt x="295" y="1203"/>
                  </a:lnTo>
                  <a:lnTo>
                    <a:pt x="296" y="1188"/>
                  </a:lnTo>
                  <a:lnTo>
                    <a:pt x="300" y="1156"/>
                  </a:lnTo>
                  <a:lnTo>
                    <a:pt x="300" y="1156"/>
                  </a:lnTo>
                  <a:lnTo>
                    <a:pt x="310" y="1158"/>
                  </a:lnTo>
                  <a:lnTo>
                    <a:pt x="321" y="1158"/>
                  </a:lnTo>
                  <a:lnTo>
                    <a:pt x="321" y="1158"/>
                  </a:lnTo>
                  <a:lnTo>
                    <a:pt x="342" y="1156"/>
                  </a:lnTo>
                  <a:lnTo>
                    <a:pt x="361" y="1154"/>
                  </a:lnTo>
                  <a:lnTo>
                    <a:pt x="388" y="1149"/>
                  </a:lnTo>
                  <a:lnTo>
                    <a:pt x="388" y="1149"/>
                  </a:lnTo>
                  <a:lnTo>
                    <a:pt x="408" y="1199"/>
                  </a:lnTo>
                  <a:lnTo>
                    <a:pt x="417" y="1225"/>
                  </a:lnTo>
                  <a:lnTo>
                    <a:pt x="422" y="1243"/>
                  </a:lnTo>
                  <a:lnTo>
                    <a:pt x="422" y="1243"/>
                  </a:lnTo>
                  <a:lnTo>
                    <a:pt x="434" y="1336"/>
                  </a:lnTo>
                  <a:lnTo>
                    <a:pt x="440" y="1394"/>
                  </a:lnTo>
                  <a:lnTo>
                    <a:pt x="442" y="1430"/>
                  </a:lnTo>
                  <a:lnTo>
                    <a:pt x="442" y="1430"/>
                  </a:lnTo>
                  <a:lnTo>
                    <a:pt x="442" y="1448"/>
                  </a:lnTo>
                  <a:lnTo>
                    <a:pt x="441" y="1463"/>
                  </a:lnTo>
                  <a:lnTo>
                    <a:pt x="439" y="1473"/>
                  </a:lnTo>
                  <a:lnTo>
                    <a:pt x="437" y="1481"/>
                  </a:lnTo>
                  <a:lnTo>
                    <a:pt x="437" y="1481"/>
                  </a:lnTo>
                  <a:lnTo>
                    <a:pt x="431" y="1494"/>
                  </a:lnTo>
                  <a:lnTo>
                    <a:pt x="427" y="1501"/>
                  </a:lnTo>
                  <a:lnTo>
                    <a:pt x="427" y="1501"/>
                  </a:lnTo>
                  <a:lnTo>
                    <a:pt x="420" y="1542"/>
                  </a:lnTo>
                  <a:lnTo>
                    <a:pt x="412" y="1572"/>
                  </a:lnTo>
                  <a:lnTo>
                    <a:pt x="410" y="1582"/>
                  </a:lnTo>
                  <a:lnTo>
                    <a:pt x="407" y="1587"/>
                  </a:lnTo>
                  <a:lnTo>
                    <a:pt x="407" y="1587"/>
                  </a:lnTo>
                  <a:lnTo>
                    <a:pt x="405" y="1590"/>
                  </a:lnTo>
                  <a:lnTo>
                    <a:pt x="403" y="1593"/>
                  </a:lnTo>
                  <a:lnTo>
                    <a:pt x="402" y="1602"/>
                  </a:lnTo>
                  <a:lnTo>
                    <a:pt x="398" y="1612"/>
                  </a:lnTo>
                  <a:lnTo>
                    <a:pt x="396" y="1617"/>
                  </a:lnTo>
                  <a:lnTo>
                    <a:pt x="392" y="1622"/>
                  </a:lnTo>
                  <a:lnTo>
                    <a:pt x="392" y="1622"/>
                  </a:lnTo>
                  <a:lnTo>
                    <a:pt x="388" y="1627"/>
                  </a:lnTo>
                  <a:lnTo>
                    <a:pt x="386" y="1632"/>
                  </a:lnTo>
                  <a:lnTo>
                    <a:pt x="382" y="1644"/>
                  </a:lnTo>
                  <a:lnTo>
                    <a:pt x="381" y="1655"/>
                  </a:lnTo>
                  <a:lnTo>
                    <a:pt x="381" y="1659"/>
                  </a:lnTo>
                  <a:lnTo>
                    <a:pt x="382" y="1663"/>
                  </a:lnTo>
                  <a:lnTo>
                    <a:pt x="382" y="1663"/>
                  </a:lnTo>
                  <a:lnTo>
                    <a:pt x="384" y="1668"/>
                  </a:lnTo>
                  <a:lnTo>
                    <a:pt x="388" y="1673"/>
                  </a:lnTo>
                  <a:lnTo>
                    <a:pt x="392" y="1677"/>
                  </a:lnTo>
                  <a:lnTo>
                    <a:pt x="397" y="1678"/>
                  </a:lnTo>
                  <a:lnTo>
                    <a:pt x="397" y="1678"/>
                  </a:lnTo>
                  <a:lnTo>
                    <a:pt x="408" y="1677"/>
                  </a:lnTo>
                  <a:lnTo>
                    <a:pt x="426" y="1673"/>
                  </a:lnTo>
                  <a:lnTo>
                    <a:pt x="445" y="1669"/>
                  </a:lnTo>
                  <a:lnTo>
                    <a:pt x="455" y="1668"/>
                  </a:lnTo>
                  <a:lnTo>
                    <a:pt x="463" y="1668"/>
                  </a:lnTo>
                  <a:lnTo>
                    <a:pt x="463" y="1668"/>
                  </a:lnTo>
                  <a:lnTo>
                    <a:pt x="474" y="1668"/>
                  </a:lnTo>
                  <a:lnTo>
                    <a:pt x="483" y="1665"/>
                  </a:lnTo>
                  <a:lnTo>
                    <a:pt x="490" y="1663"/>
                  </a:lnTo>
                  <a:lnTo>
                    <a:pt x="498" y="1658"/>
                  </a:lnTo>
                  <a:lnTo>
                    <a:pt x="498" y="1658"/>
                  </a:lnTo>
                  <a:lnTo>
                    <a:pt x="503" y="1654"/>
                  </a:lnTo>
                  <a:lnTo>
                    <a:pt x="507" y="1649"/>
                  </a:lnTo>
                  <a:lnTo>
                    <a:pt x="509" y="1643"/>
                  </a:lnTo>
                  <a:lnTo>
                    <a:pt x="513" y="1635"/>
                  </a:lnTo>
                  <a:lnTo>
                    <a:pt x="517" y="1616"/>
                  </a:lnTo>
                  <a:lnTo>
                    <a:pt x="518" y="1597"/>
                  </a:lnTo>
                  <a:lnTo>
                    <a:pt x="518" y="1557"/>
                  </a:lnTo>
                  <a:lnTo>
                    <a:pt x="518" y="1557"/>
                  </a:lnTo>
                  <a:lnTo>
                    <a:pt x="518" y="1539"/>
                  </a:lnTo>
                  <a:lnTo>
                    <a:pt x="519" y="1531"/>
                  </a:lnTo>
                  <a:lnTo>
                    <a:pt x="518" y="1526"/>
                  </a:lnTo>
                  <a:lnTo>
                    <a:pt x="518" y="1526"/>
                  </a:lnTo>
                  <a:lnTo>
                    <a:pt x="513" y="1501"/>
                  </a:lnTo>
                  <a:lnTo>
                    <a:pt x="508" y="1481"/>
                  </a:lnTo>
                  <a:lnTo>
                    <a:pt x="508" y="1481"/>
                  </a:lnTo>
                  <a:lnTo>
                    <a:pt x="513" y="1464"/>
                  </a:lnTo>
                  <a:lnTo>
                    <a:pt x="523" y="1427"/>
                  </a:lnTo>
                  <a:lnTo>
                    <a:pt x="528" y="1403"/>
                  </a:lnTo>
                  <a:lnTo>
                    <a:pt x="532" y="1380"/>
                  </a:lnTo>
                  <a:lnTo>
                    <a:pt x="533" y="1358"/>
                  </a:lnTo>
                  <a:lnTo>
                    <a:pt x="534" y="1348"/>
                  </a:lnTo>
                  <a:lnTo>
                    <a:pt x="533" y="1339"/>
                  </a:lnTo>
                  <a:lnTo>
                    <a:pt x="533" y="1339"/>
                  </a:lnTo>
                  <a:lnTo>
                    <a:pt x="528" y="1307"/>
                  </a:lnTo>
                  <a:lnTo>
                    <a:pt x="521" y="1275"/>
                  </a:lnTo>
                  <a:lnTo>
                    <a:pt x="512" y="1246"/>
                  </a:lnTo>
                  <a:lnTo>
                    <a:pt x="508" y="1233"/>
                  </a:lnTo>
                  <a:lnTo>
                    <a:pt x="503" y="1223"/>
                  </a:lnTo>
                  <a:lnTo>
                    <a:pt x="503" y="1223"/>
                  </a:lnTo>
                  <a:lnTo>
                    <a:pt x="500" y="1216"/>
                  </a:lnTo>
                  <a:lnTo>
                    <a:pt x="499" y="1206"/>
                  </a:lnTo>
                  <a:lnTo>
                    <a:pt x="498" y="1194"/>
                  </a:lnTo>
                  <a:lnTo>
                    <a:pt x="498" y="1180"/>
                  </a:lnTo>
                  <a:lnTo>
                    <a:pt x="499" y="1154"/>
                  </a:lnTo>
                  <a:lnTo>
                    <a:pt x="500" y="1129"/>
                  </a:lnTo>
                  <a:lnTo>
                    <a:pt x="500" y="1129"/>
                  </a:lnTo>
                  <a:lnTo>
                    <a:pt x="518" y="1122"/>
                  </a:lnTo>
                  <a:lnTo>
                    <a:pt x="518" y="1122"/>
                  </a:lnTo>
                  <a:lnTo>
                    <a:pt x="536" y="1113"/>
                  </a:lnTo>
                  <a:lnTo>
                    <a:pt x="548" y="1107"/>
                  </a:lnTo>
                  <a:lnTo>
                    <a:pt x="548" y="1107"/>
                  </a:lnTo>
                  <a:lnTo>
                    <a:pt x="550" y="1107"/>
                  </a:lnTo>
                  <a:lnTo>
                    <a:pt x="551" y="1105"/>
                  </a:lnTo>
                  <a:lnTo>
                    <a:pt x="552" y="1098"/>
                  </a:lnTo>
                  <a:lnTo>
                    <a:pt x="553" y="1087"/>
                  </a:lnTo>
                  <a:lnTo>
                    <a:pt x="553" y="1087"/>
                  </a:lnTo>
                  <a:lnTo>
                    <a:pt x="552" y="1054"/>
                  </a:lnTo>
                  <a:lnTo>
                    <a:pt x="550" y="995"/>
                  </a:lnTo>
                  <a:lnTo>
                    <a:pt x="545" y="929"/>
                  </a:lnTo>
                  <a:lnTo>
                    <a:pt x="542" y="897"/>
                  </a:lnTo>
                  <a:lnTo>
                    <a:pt x="538" y="870"/>
                  </a:lnTo>
                  <a:lnTo>
                    <a:pt x="538" y="870"/>
                  </a:lnTo>
                  <a:lnTo>
                    <a:pt x="536" y="857"/>
                  </a:lnTo>
                  <a:lnTo>
                    <a:pt x="532" y="844"/>
                  </a:lnTo>
                  <a:lnTo>
                    <a:pt x="523" y="819"/>
                  </a:lnTo>
                  <a:lnTo>
                    <a:pt x="512" y="794"/>
                  </a:lnTo>
                  <a:lnTo>
                    <a:pt x="499" y="771"/>
                  </a:lnTo>
                  <a:lnTo>
                    <a:pt x="488" y="752"/>
                  </a:lnTo>
                  <a:lnTo>
                    <a:pt x="478" y="737"/>
                  </a:lnTo>
                  <a:lnTo>
                    <a:pt x="468" y="723"/>
                  </a:lnTo>
                  <a:lnTo>
                    <a:pt x="503" y="703"/>
                  </a:lnTo>
                  <a:lnTo>
                    <a:pt x="437" y="541"/>
                  </a:lnTo>
                  <a:lnTo>
                    <a:pt x="437" y="541"/>
                  </a:lnTo>
                  <a:lnTo>
                    <a:pt x="446" y="415"/>
                  </a:lnTo>
                  <a:lnTo>
                    <a:pt x="453" y="324"/>
                  </a:lnTo>
                  <a:lnTo>
                    <a:pt x="455" y="291"/>
                  </a:lnTo>
                  <a:lnTo>
                    <a:pt x="458" y="274"/>
                  </a:lnTo>
                  <a:lnTo>
                    <a:pt x="458" y="274"/>
                  </a:lnTo>
                  <a:lnTo>
                    <a:pt x="459" y="265"/>
                  </a:lnTo>
                  <a:lnTo>
                    <a:pt x="458" y="253"/>
                  </a:lnTo>
                  <a:lnTo>
                    <a:pt x="455" y="241"/>
                  </a:lnTo>
                  <a:lnTo>
                    <a:pt x="451" y="227"/>
                  </a:lnTo>
                  <a:lnTo>
                    <a:pt x="444" y="204"/>
                  </a:lnTo>
                  <a:lnTo>
                    <a:pt x="440" y="197"/>
                  </a:lnTo>
                  <a:lnTo>
                    <a:pt x="437" y="193"/>
                  </a:lnTo>
                  <a:lnTo>
                    <a:pt x="437" y="193"/>
                  </a:lnTo>
                  <a:lnTo>
                    <a:pt x="434" y="190"/>
                  </a:lnTo>
                  <a:lnTo>
                    <a:pt x="427" y="189"/>
                  </a:lnTo>
                  <a:lnTo>
                    <a:pt x="408" y="185"/>
                  </a:lnTo>
                  <a:lnTo>
                    <a:pt x="391" y="181"/>
                  </a:lnTo>
                  <a:lnTo>
                    <a:pt x="377" y="178"/>
                  </a:lnTo>
                  <a:lnTo>
                    <a:pt x="377" y="178"/>
                  </a:lnTo>
                  <a:lnTo>
                    <a:pt x="364" y="175"/>
                  </a:lnTo>
                  <a:lnTo>
                    <a:pt x="348" y="174"/>
                  </a:lnTo>
                  <a:lnTo>
                    <a:pt x="333" y="174"/>
                  </a:lnTo>
                  <a:lnTo>
                    <a:pt x="326" y="175"/>
                  </a:lnTo>
                  <a:lnTo>
                    <a:pt x="321" y="178"/>
                  </a:lnTo>
                  <a:lnTo>
                    <a:pt x="321" y="178"/>
                  </a:lnTo>
                  <a:lnTo>
                    <a:pt x="314" y="183"/>
                  </a:lnTo>
                  <a:lnTo>
                    <a:pt x="306" y="187"/>
                  </a:lnTo>
                  <a:lnTo>
                    <a:pt x="295" y="190"/>
                  </a:lnTo>
                  <a:lnTo>
                    <a:pt x="281" y="193"/>
                  </a:lnTo>
                  <a:lnTo>
                    <a:pt x="281" y="193"/>
                  </a:lnTo>
                  <a:lnTo>
                    <a:pt x="269" y="194"/>
                  </a:lnTo>
                  <a:lnTo>
                    <a:pt x="261" y="197"/>
                  </a:lnTo>
                  <a:lnTo>
                    <a:pt x="256" y="198"/>
                  </a:lnTo>
                  <a:lnTo>
                    <a:pt x="256" y="198"/>
                  </a:lnTo>
                  <a:lnTo>
                    <a:pt x="245" y="187"/>
                  </a:lnTo>
                  <a:lnTo>
                    <a:pt x="245" y="187"/>
                  </a:lnTo>
                  <a:lnTo>
                    <a:pt x="238" y="181"/>
                  </a:lnTo>
                  <a:lnTo>
                    <a:pt x="232" y="175"/>
                  </a:lnTo>
                  <a:lnTo>
                    <a:pt x="227" y="169"/>
                  </a:lnTo>
                  <a:lnTo>
                    <a:pt x="226" y="165"/>
                  </a:lnTo>
                  <a:lnTo>
                    <a:pt x="226" y="163"/>
                  </a:lnTo>
                  <a:lnTo>
                    <a:pt x="226" y="163"/>
                  </a:lnTo>
                  <a:lnTo>
                    <a:pt x="229" y="139"/>
                  </a:lnTo>
                  <a:lnTo>
                    <a:pt x="232" y="122"/>
                  </a:lnTo>
                  <a:lnTo>
                    <a:pt x="232" y="111"/>
                  </a:lnTo>
                  <a:lnTo>
                    <a:pt x="231" y="102"/>
                  </a:lnTo>
                  <a:lnTo>
                    <a:pt x="231" y="102"/>
                  </a:lnTo>
                  <a:lnTo>
                    <a:pt x="229" y="94"/>
                  </a:lnTo>
                  <a:lnTo>
                    <a:pt x="231" y="88"/>
                  </a:lnTo>
                  <a:lnTo>
                    <a:pt x="232" y="82"/>
                  </a:lnTo>
                  <a:lnTo>
                    <a:pt x="231" y="77"/>
                  </a:lnTo>
                  <a:lnTo>
                    <a:pt x="231" y="77"/>
                  </a:lnTo>
                  <a:lnTo>
                    <a:pt x="227" y="68"/>
                  </a:lnTo>
                  <a:lnTo>
                    <a:pt x="226" y="64"/>
                  </a:lnTo>
                  <a:lnTo>
                    <a:pt x="223" y="63"/>
                  </a:lnTo>
                  <a:lnTo>
                    <a:pt x="223" y="63"/>
                  </a:lnTo>
                  <a:lnTo>
                    <a:pt x="222" y="64"/>
                  </a:lnTo>
                  <a:lnTo>
                    <a:pt x="219" y="68"/>
                  </a:lnTo>
                  <a:lnTo>
                    <a:pt x="217" y="78"/>
                  </a:lnTo>
                  <a:lnTo>
                    <a:pt x="213" y="92"/>
                  </a:lnTo>
                  <a:lnTo>
                    <a:pt x="213" y="92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26">
              <a:extLst>
                <a:ext uri="{FF2B5EF4-FFF2-40B4-BE49-F238E27FC236}">
                  <a16:creationId xmlns:a16="http://schemas.microsoft.com/office/drawing/2014/main" id="{D6DC745F-5701-0774-A082-FAF465191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0" y="1858963"/>
              <a:ext cx="225425" cy="254000"/>
            </a:xfrm>
            <a:custGeom>
              <a:avLst/>
              <a:gdLst>
                <a:gd name="T0" fmla="*/ 105 w 142"/>
                <a:gd name="T1" fmla="*/ 24 h 160"/>
                <a:gd name="T2" fmla="*/ 111 w 142"/>
                <a:gd name="T3" fmla="*/ 25 h 160"/>
                <a:gd name="T4" fmla="*/ 133 w 142"/>
                <a:gd name="T5" fmla="*/ 32 h 160"/>
                <a:gd name="T6" fmla="*/ 142 w 142"/>
                <a:gd name="T7" fmla="*/ 39 h 160"/>
                <a:gd name="T8" fmla="*/ 140 w 142"/>
                <a:gd name="T9" fmla="*/ 44 h 160"/>
                <a:gd name="T10" fmla="*/ 137 w 142"/>
                <a:gd name="T11" fmla="*/ 51 h 160"/>
                <a:gd name="T12" fmla="*/ 134 w 142"/>
                <a:gd name="T13" fmla="*/ 59 h 160"/>
                <a:gd name="T14" fmla="*/ 130 w 142"/>
                <a:gd name="T15" fmla="*/ 59 h 160"/>
                <a:gd name="T16" fmla="*/ 108 w 142"/>
                <a:gd name="T17" fmla="*/ 53 h 160"/>
                <a:gd name="T18" fmla="*/ 90 w 142"/>
                <a:gd name="T19" fmla="*/ 46 h 160"/>
                <a:gd name="T20" fmla="*/ 123 w 142"/>
                <a:gd name="T21" fmla="*/ 103 h 160"/>
                <a:gd name="T22" fmla="*/ 130 w 142"/>
                <a:gd name="T23" fmla="*/ 120 h 160"/>
                <a:gd name="T24" fmla="*/ 130 w 142"/>
                <a:gd name="T25" fmla="*/ 123 h 160"/>
                <a:gd name="T26" fmla="*/ 124 w 142"/>
                <a:gd name="T27" fmla="*/ 131 h 160"/>
                <a:gd name="T28" fmla="*/ 110 w 142"/>
                <a:gd name="T29" fmla="*/ 137 h 160"/>
                <a:gd name="T30" fmla="*/ 105 w 142"/>
                <a:gd name="T31" fmla="*/ 140 h 160"/>
                <a:gd name="T32" fmla="*/ 99 w 142"/>
                <a:gd name="T33" fmla="*/ 149 h 160"/>
                <a:gd name="T34" fmla="*/ 95 w 142"/>
                <a:gd name="T35" fmla="*/ 149 h 160"/>
                <a:gd name="T36" fmla="*/ 90 w 142"/>
                <a:gd name="T37" fmla="*/ 135 h 160"/>
                <a:gd name="T38" fmla="*/ 77 w 142"/>
                <a:gd name="T39" fmla="*/ 77 h 160"/>
                <a:gd name="T40" fmla="*/ 75 w 142"/>
                <a:gd name="T41" fmla="*/ 145 h 160"/>
                <a:gd name="T42" fmla="*/ 56 w 142"/>
                <a:gd name="T43" fmla="*/ 154 h 160"/>
                <a:gd name="T44" fmla="*/ 37 w 142"/>
                <a:gd name="T45" fmla="*/ 160 h 160"/>
                <a:gd name="T46" fmla="*/ 34 w 142"/>
                <a:gd name="T47" fmla="*/ 160 h 160"/>
                <a:gd name="T48" fmla="*/ 36 w 142"/>
                <a:gd name="T49" fmla="*/ 142 h 160"/>
                <a:gd name="T50" fmla="*/ 50 w 142"/>
                <a:gd name="T51" fmla="*/ 54 h 160"/>
                <a:gd name="T52" fmla="*/ 36 w 142"/>
                <a:gd name="T53" fmla="*/ 85 h 160"/>
                <a:gd name="T54" fmla="*/ 21 w 142"/>
                <a:gd name="T55" fmla="*/ 116 h 160"/>
                <a:gd name="T56" fmla="*/ 18 w 142"/>
                <a:gd name="T57" fmla="*/ 111 h 160"/>
                <a:gd name="T58" fmla="*/ 5 w 142"/>
                <a:gd name="T59" fmla="*/ 93 h 160"/>
                <a:gd name="T60" fmla="*/ 0 w 142"/>
                <a:gd name="T61" fmla="*/ 91 h 160"/>
                <a:gd name="T62" fmla="*/ 2 w 142"/>
                <a:gd name="T63" fmla="*/ 87 h 160"/>
                <a:gd name="T64" fmla="*/ 26 w 142"/>
                <a:gd name="T65" fmla="*/ 45 h 160"/>
                <a:gd name="T66" fmla="*/ 72 w 142"/>
                <a:gd name="T67" fmla="*/ 1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2" h="160">
                  <a:moveTo>
                    <a:pt x="72" y="17"/>
                  </a:moveTo>
                  <a:lnTo>
                    <a:pt x="105" y="24"/>
                  </a:lnTo>
                  <a:lnTo>
                    <a:pt x="105" y="24"/>
                  </a:lnTo>
                  <a:lnTo>
                    <a:pt x="111" y="25"/>
                  </a:lnTo>
                  <a:lnTo>
                    <a:pt x="125" y="29"/>
                  </a:lnTo>
                  <a:lnTo>
                    <a:pt x="133" y="32"/>
                  </a:lnTo>
                  <a:lnTo>
                    <a:pt x="138" y="35"/>
                  </a:lnTo>
                  <a:lnTo>
                    <a:pt x="142" y="39"/>
                  </a:lnTo>
                  <a:lnTo>
                    <a:pt x="142" y="41"/>
                  </a:lnTo>
                  <a:lnTo>
                    <a:pt x="140" y="44"/>
                  </a:lnTo>
                  <a:lnTo>
                    <a:pt x="140" y="44"/>
                  </a:lnTo>
                  <a:lnTo>
                    <a:pt x="137" y="51"/>
                  </a:lnTo>
                  <a:lnTo>
                    <a:pt x="135" y="56"/>
                  </a:lnTo>
                  <a:lnTo>
                    <a:pt x="134" y="59"/>
                  </a:lnTo>
                  <a:lnTo>
                    <a:pt x="130" y="59"/>
                  </a:lnTo>
                  <a:lnTo>
                    <a:pt x="130" y="59"/>
                  </a:lnTo>
                  <a:lnTo>
                    <a:pt x="121" y="56"/>
                  </a:lnTo>
                  <a:lnTo>
                    <a:pt x="108" y="53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109" y="79"/>
                  </a:lnTo>
                  <a:lnTo>
                    <a:pt x="123" y="103"/>
                  </a:lnTo>
                  <a:lnTo>
                    <a:pt x="128" y="113"/>
                  </a:lnTo>
                  <a:lnTo>
                    <a:pt x="130" y="120"/>
                  </a:lnTo>
                  <a:lnTo>
                    <a:pt x="130" y="120"/>
                  </a:lnTo>
                  <a:lnTo>
                    <a:pt x="130" y="123"/>
                  </a:lnTo>
                  <a:lnTo>
                    <a:pt x="128" y="127"/>
                  </a:lnTo>
                  <a:lnTo>
                    <a:pt x="124" y="131"/>
                  </a:lnTo>
                  <a:lnTo>
                    <a:pt x="120" y="133"/>
                  </a:lnTo>
                  <a:lnTo>
                    <a:pt x="110" y="137"/>
                  </a:lnTo>
                  <a:lnTo>
                    <a:pt x="105" y="140"/>
                  </a:lnTo>
                  <a:lnTo>
                    <a:pt x="105" y="140"/>
                  </a:lnTo>
                  <a:lnTo>
                    <a:pt x="103" y="144"/>
                  </a:lnTo>
                  <a:lnTo>
                    <a:pt x="99" y="149"/>
                  </a:lnTo>
                  <a:lnTo>
                    <a:pt x="96" y="150"/>
                  </a:lnTo>
                  <a:lnTo>
                    <a:pt x="95" y="149"/>
                  </a:lnTo>
                  <a:lnTo>
                    <a:pt x="92" y="144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77" y="77"/>
                  </a:lnTo>
                  <a:lnTo>
                    <a:pt x="68" y="43"/>
                  </a:lnTo>
                  <a:lnTo>
                    <a:pt x="75" y="145"/>
                  </a:lnTo>
                  <a:lnTo>
                    <a:pt x="75" y="145"/>
                  </a:lnTo>
                  <a:lnTo>
                    <a:pt x="56" y="154"/>
                  </a:lnTo>
                  <a:lnTo>
                    <a:pt x="42" y="159"/>
                  </a:lnTo>
                  <a:lnTo>
                    <a:pt x="37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55"/>
                  </a:lnTo>
                  <a:lnTo>
                    <a:pt x="36" y="142"/>
                  </a:lnTo>
                  <a:lnTo>
                    <a:pt x="41" y="106"/>
                  </a:lnTo>
                  <a:lnTo>
                    <a:pt x="50" y="54"/>
                  </a:lnTo>
                  <a:lnTo>
                    <a:pt x="50" y="54"/>
                  </a:lnTo>
                  <a:lnTo>
                    <a:pt x="36" y="85"/>
                  </a:lnTo>
                  <a:lnTo>
                    <a:pt x="26" y="107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18" y="111"/>
                  </a:lnTo>
                  <a:lnTo>
                    <a:pt x="12" y="102"/>
                  </a:lnTo>
                  <a:lnTo>
                    <a:pt x="5" y="93"/>
                  </a:lnTo>
                  <a:lnTo>
                    <a:pt x="3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2" y="87"/>
                  </a:lnTo>
                  <a:lnTo>
                    <a:pt x="7" y="77"/>
                  </a:lnTo>
                  <a:lnTo>
                    <a:pt x="26" y="45"/>
                  </a:lnTo>
                  <a:lnTo>
                    <a:pt x="55" y="0"/>
                  </a:lnTo>
                  <a:lnTo>
                    <a:pt x="72" y="17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F03FC259-3FF2-DDD6-C387-2ED0F1318EA7}"/>
              </a:ext>
            </a:extLst>
          </p:cNvPr>
          <p:cNvGrpSpPr/>
          <p:nvPr/>
        </p:nvGrpSpPr>
        <p:grpSpPr>
          <a:xfrm>
            <a:off x="1291709" y="926432"/>
            <a:ext cx="1440874" cy="2597234"/>
            <a:chOff x="1071563" y="676275"/>
            <a:chExt cx="1624013" cy="2927350"/>
          </a:xfrm>
        </p:grpSpPr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id="{4BB30BC0-7A05-5751-9858-E131FF7EDB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563" y="676275"/>
              <a:ext cx="1624013" cy="2927350"/>
            </a:xfrm>
            <a:custGeom>
              <a:avLst/>
              <a:gdLst>
                <a:gd name="T0" fmla="*/ 578 w 1023"/>
                <a:gd name="T1" fmla="*/ 118 h 1844"/>
                <a:gd name="T2" fmla="*/ 523 w 1023"/>
                <a:gd name="T3" fmla="*/ 90 h 1844"/>
                <a:gd name="T4" fmla="*/ 471 w 1023"/>
                <a:gd name="T5" fmla="*/ 101 h 1844"/>
                <a:gd name="T6" fmla="*/ 452 w 1023"/>
                <a:gd name="T7" fmla="*/ 111 h 1844"/>
                <a:gd name="T8" fmla="*/ 406 w 1023"/>
                <a:gd name="T9" fmla="*/ 162 h 1844"/>
                <a:gd name="T10" fmla="*/ 403 w 1023"/>
                <a:gd name="T11" fmla="*/ 296 h 1844"/>
                <a:gd name="T12" fmla="*/ 378 w 1023"/>
                <a:gd name="T13" fmla="*/ 385 h 1844"/>
                <a:gd name="T14" fmla="*/ 345 w 1023"/>
                <a:gd name="T15" fmla="*/ 460 h 1844"/>
                <a:gd name="T16" fmla="*/ 217 w 1023"/>
                <a:gd name="T17" fmla="*/ 668 h 1844"/>
                <a:gd name="T18" fmla="*/ 106 w 1023"/>
                <a:gd name="T19" fmla="*/ 824 h 1844"/>
                <a:gd name="T20" fmla="*/ 14 w 1023"/>
                <a:gd name="T21" fmla="*/ 957 h 1844"/>
                <a:gd name="T22" fmla="*/ 25 w 1023"/>
                <a:gd name="T23" fmla="*/ 966 h 1844"/>
                <a:gd name="T24" fmla="*/ 0 w 1023"/>
                <a:gd name="T25" fmla="*/ 995 h 1844"/>
                <a:gd name="T26" fmla="*/ 25 w 1023"/>
                <a:gd name="T27" fmla="*/ 990 h 1844"/>
                <a:gd name="T28" fmla="*/ 16 w 1023"/>
                <a:gd name="T29" fmla="*/ 1016 h 1844"/>
                <a:gd name="T30" fmla="*/ 30 w 1023"/>
                <a:gd name="T31" fmla="*/ 1020 h 1844"/>
                <a:gd name="T32" fmla="*/ 65 w 1023"/>
                <a:gd name="T33" fmla="*/ 1026 h 1844"/>
                <a:gd name="T34" fmla="*/ 104 w 1023"/>
                <a:gd name="T35" fmla="*/ 998 h 1844"/>
                <a:gd name="T36" fmla="*/ 147 w 1023"/>
                <a:gd name="T37" fmla="*/ 1001 h 1844"/>
                <a:gd name="T38" fmla="*/ 162 w 1023"/>
                <a:gd name="T39" fmla="*/ 990 h 1844"/>
                <a:gd name="T40" fmla="*/ 171 w 1023"/>
                <a:gd name="T41" fmla="*/ 890 h 1844"/>
                <a:gd name="T42" fmla="*/ 234 w 1023"/>
                <a:gd name="T43" fmla="*/ 860 h 1844"/>
                <a:gd name="T44" fmla="*/ 261 w 1023"/>
                <a:gd name="T45" fmla="*/ 805 h 1844"/>
                <a:gd name="T46" fmla="*/ 459 w 1023"/>
                <a:gd name="T47" fmla="*/ 839 h 1844"/>
                <a:gd name="T48" fmla="*/ 422 w 1023"/>
                <a:gd name="T49" fmla="*/ 966 h 1844"/>
                <a:gd name="T50" fmla="*/ 403 w 1023"/>
                <a:gd name="T51" fmla="*/ 1151 h 1844"/>
                <a:gd name="T52" fmla="*/ 479 w 1023"/>
                <a:gd name="T53" fmla="*/ 1309 h 1844"/>
                <a:gd name="T54" fmla="*/ 548 w 1023"/>
                <a:gd name="T55" fmla="*/ 1452 h 1844"/>
                <a:gd name="T56" fmla="*/ 515 w 1023"/>
                <a:gd name="T57" fmla="*/ 1613 h 1844"/>
                <a:gd name="T58" fmla="*/ 509 w 1023"/>
                <a:gd name="T59" fmla="*/ 1754 h 1844"/>
                <a:gd name="T60" fmla="*/ 512 w 1023"/>
                <a:gd name="T61" fmla="*/ 1828 h 1844"/>
                <a:gd name="T62" fmla="*/ 680 w 1023"/>
                <a:gd name="T63" fmla="*/ 1844 h 1844"/>
                <a:gd name="T64" fmla="*/ 766 w 1023"/>
                <a:gd name="T65" fmla="*/ 1829 h 1844"/>
                <a:gd name="T66" fmla="*/ 771 w 1023"/>
                <a:gd name="T67" fmla="*/ 1799 h 1844"/>
                <a:gd name="T68" fmla="*/ 765 w 1023"/>
                <a:gd name="T69" fmla="*/ 1754 h 1844"/>
                <a:gd name="T70" fmla="*/ 721 w 1023"/>
                <a:gd name="T71" fmla="*/ 1733 h 1844"/>
                <a:gd name="T72" fmla="*/ 668 w 1023"/>
                <a:gd name="T73" fmla="*/ 1727 h 1844"/>
                <a:gd name="T74" fmla="*/ 630 w 1023"/>
                <a:gd name="T75" fmla="*/ 1708 h 1844"/>
                <a:gd name="T76" fmla="*/ 635 w 1023"/>
                <a:gd name="T77" fmla="*/ 1587 h 1844"/>
                <a:gd name="T78" fmla="*/ 696 w 1023"/>
                <a:gd name="T79" fmla="*/ 1349 h 1844"/>
                <a:gd name="T80" fmla="*/ 760 w 1023"/>
                <a:gd name="T81" fmla="*/ 1103 h 1844"/>
                <a:gd name="T82" fmla="*/ 716 w 1023"/>
                <a:gd name="T83" fmla="*/ 756 h 1844"/>
                <a:gd name="T84" fmla="*/ 708 w 1023"/>
                <a:gd name="T85" fmla="*/ 583 h 1844"/>
                <a:gd name="T86" fmla="*/ 917 w 1023"/>
                <a:gd name="T87" fmla="*/ 304 h 1844"/>
                <a:gd name="T88" fmla="*/ 968 w 1023"/>
                <a:gd name="T89" fmla="*/ 234 h 1844"/>
                <a:gd name="T90" fmla="*/ 988 w 1023"/>
                <a:gd name="T91" fmla="*/ 193 h 1844"/>
                <a:gd name="T92" fmla="*/ 1023 w 1023"/>
                <a:gd name="T93" fmla="*/ 168 h 1844"/>
                <a:gd name="T94" fmla="*/ 1012 w 1023"/>
                <a:gd name="T95" fmla="*/ 66 h 1844"/>
                <a:gd name="T96" fmla="*/ 1003 w 1023"/>
                <a:gd name="T97" fmla="*/ 6 h 1844"/>
                <a:gd name="T98" fmla="*/ 975 w 1023"/>
                <a:gd name="T99" fmla="*/ 123 h 1844"/>
                <a:gd name="T100" fmla="*/ 938 w 1023"/>
                <a:gd name="T101" fmla="*/ 160 h 1844"/>
                <a:gd name="T102" fmla="*/ 909 w 1023"/>
                <a:gd name="T103" fmla="*/ 159 h 1844"/>
                <a:gd name="T104" fmla="*/ 862 w 1023"/>
                <a:gd name="T105" fmla="*/ 208 h 1844"/>
                <a:gd name="T106" fmla="*/ 640 w 1023"/>
                <a:gd name="T107" fmla="*/ 354 h 1844"/>
                <a:gd name="T108" fmla="*/ 655 w 1023"/>
                <a:gd name="T109" fmla="*/ 274 h 1844"/>
                <a:gd name="T110" fmla="*/ 615 w 1023"/>
                <a:gd name="T111" fmla="*/ 213 h 1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3" h="1844">
                  <a:moveTo>
                    <a:pt x="606" y="127"/>
                  </a:moveTo>
                  <a:lnTo>
                    <a:pt x="606" y="127"/>
                  </a:lnTo>
                  <a:lnTo>
                    <a:pt x="605" y="127"/>
                  </a:lnTo>
                  <a:lnTo>
                    <a:pt x="597" y="127"/>
                  </a:lnTo>
                  <a:lnTo>
                    <a:pt x="592" y="125"/>
                  </a:lnTo>
                  <a:lnTo>
                    <a:pt x="586" y="122"/>
                  </a:lnTo>
                  <a:lnTo>
                    <a:pt x="578" y="118"/>
                  </a:lnTo>
                  <a:lnTo>
                    <a:pt x="570" y="112"/>
                  </a:lnTo>
                  <a:lnTo>
                    <a:pt x="570" y="112"/>
                  </a:lnTo>
                  <a:lnTo>
                    <a:pt x="561" y="106"/>
                  </a:lnTo>
                  <a:lnTo>
                    <a:pt x="551" y="101"/>
                  </a:lnTo>
                  <a:lnTo>
                    <a:pt x="542" y="96"/>
                  </a:lnTo>
                  <a:lnTo>
                    <a:pt x="532" y="93"/>
                  </a:lnTo>
                  <a:lnTo>
                    <a:pt x="523" y="90"/>
                  </a:lnTo>
                  <a:lnTo>
                    <a:pt x="513" y="90"/>
                  </a:lnTo>
                  <a:lnTo>
                    <a:pt x="504" y="90"/>
                  </a:lnTo>
                  <a:lnTo>
                    <a:pt x="494" y="92"/>
                  </a:lnTo>
                  <a:lnTo>
                    <a:pt x="494" y="92"/>
                  </a:lnTo>
                  <a:lnTo>
                    <a:pt x="485" y="94"/>
                  </a:lnTo>
                  <a:lnTo>
                    <a:pt x="478" y="97"/>
                  </a:lnTo>
                  <a:lnTo>
                    <a:pt x="471" y="101"/>
                  </a:lnTo>
                  <a:lnTo>
                    <a:pt x="467" y="103"/>
                  </a:lnTo>
                  <a:lnTo>
                    <a:pt x="461" y="109"/>
                  </a:lnTo>
                  <a:lnTo>
                    <a:pt x="459" y="112"/>
                  </a:lnTo>
                  <a:lnTo>
                    <a:pt x="459" y="112"/>
                  </a:lnTo>
                  <a:lnTo>
                    <a:pt x="457" y="111"/>
                  </a:lnTo>
                  <a:lnTo>
                    <a:pt x="456" y="111"/>
                  </a:lnTo>
                  <a:lnTo>
                    <a:pt x="452" y="111"/>
                  </a:lnTo>
                  <a:lnTo>
                    <a:pt x="449" y="113"/>
                  </a:lnTo>
                  <a:lnTo>
                    <a:pt x="442" y="118"/>
                  </a:lnTo>
                  <a:lnTo>
                    <a:pt x="433" y="126"/>
                  </a:lnTo>
                  <a:lnTo>
                    <a:pt x="423" y="137"/>
                  </a:lnTo>
                  <a:lnTo>
                    <a:pt x="423" y="137"/>
                  </a:lnTo>
                  <a:lnTo>
                    <a:pt x="413" y="150"/>
                  </a:lnTo>
                  <a:lnTo>
                    <a:pt x="406" y="162"/>
                  </a:lnTo>
                  <a:lnTo>
                    <a:pt x="401" y="175"/>
                  </a:lnTo>
                  <a:lnTo>
                    <a:pt x="398" y="188"/>
                  </a:lnTo>
                  <a:lnTo>
                    <a:pt x="396" y="202"/>
                  </a:lnTo>
                  <a:lnTo>
                    <a:pt x="396" y="215"/>
                  </a:lnTo>
                  <a:lnTo>
                    <a:pt x="398" y="248"/>
                  </a:lnTo>
                  <a:lnTo>
                    <a:pt x="398" y="248"/>
                  </a:lnTo>
                  <a:lnTo>
                    <a:pt x="403" y="296"/>
                  </a:lnTo>
                  <a:lnTo>
                    <a:pt x="403" y="309"/>
                  </a:lnTo>
                  <a:lnTo>
                    <a:pt x="403" y="319"/>
                  </a:lnTo>
                  <a:lnTo>
                    <a:pt x="403" y="319"/>
                  </a:lnTo>
                  <a:lnTo>
                    <a:pt x="401" y="332"/>
                  </a:lnTo>
                  <a:lnTo>
                    <a:pt x="396" y="347"/>
                  </a:lnTo>
                  <a:lnTo>
                    <a:pt x="388" y="365"/>
                  </a:lnTo>
                  <a:lnTo>
                    <a:pt x="378" y="385"/>
                  </a:lnTo>
                  <a:lnTo>
                    <a:pt x="408" y="370"/>
                  </a:lnTo>
                  <a:lnTo>
                    <a:pt x="388" y="395"/>
                  </a:lnTo>
                  <a:lnTo>
                    <a:pt x="388" y="395"/>
                  </a:lnTo>
                  <a:lnTo>
                    <a:pt x="386" y="400"/>
                  </a:lnTo>
                  <a:lnTo>
                    <a:pt x="378" y="410"/>
                  </a:lnTo>
                  <a:lnTo>
                    <a:pt x="378" y="410"/>
                  </a:lnTo>
                  <a:lnTo>
                    <a:pt x="345" y="460"/>
                  </a:lnTo>
                  <a:lnTo>
                    <a:pt x="302" y="526"/>
                  </a:lnTo>
                  <a:lnTo>
                    <a:pt x="302" y="526"/>
                  </a:lnTo>
                  <a:lnTo>
                    <a:pt x="283" y="556"/>
                  </a:lnTo>
                  <a:lnTo>
                    <a:pt x="259" y="598"/>
                  </a:lnTo>
                  <a:lnTo>
                    <a:pt x="236" y="640"/>
                  </a:lnTo>
                  <a:lnTo>
                    <a:pt x="224" y="656"/>
                  </a:lnTo>
                  <a:lnTo>
                    <a:pt x="217" y="668"/>
                  </a:lnTo>
                  <a:lnTo>
                    <a:pt x="217" y="668"/>
                  </a:lnTo>
                  <a:lnTo>
                    <a:pt x="193" y="698"/>
                  </a:lnTo>
                  <a:lnTo>
                    <a:pt x="156" y="747"/>
                  </a:lnTo>
                  <a:lnTo>
                    <a:pt x="122" y="795"/>
                  </a:lnTo>
                  <a:lnTo>
                    <a:pt x="111" y="813"/>
                  </a:lnTo>
                  <a:lnTo>
                    <a:pt x="106" y="824"/>
                  </a:lnTo>
                  <a:lnTo>
                    <a:pt x="106" y="824"/>
                  </a:lnTo>
                  <a:lnTo>
                    <a:pt x="103" y="838"/>
                  </a:lnTo>
                  <a:lnTo>
                    <a:pt x="102" y="849"/>
                  </a:lnTo>
                  <a:lnTo>
                    <a:pt x="101" y="860"/>
                  </a:lnTo>
                  <a:lnTo>
                    <a:pt x="75" y="885"/>
                  </a:lnTo>
                  <a:lnTo>
                    <a:pt x="75" y="885"/>
                  </a:lnTo>
                  <a:lnTo>
                    <a:pt x="39" y="928"/>
                  </a:lnTo>
                  <a:lnTo>
                    <a:pt x="14" y="957"/>
                  </a:lnTo>
                  <a:lnTo>
                    <a:pt x="6" y="967"/>
                  </a:lnTo>
                  <a:lnTo>
                    <a:pt x="5" y="969"/>
                  </a:lnTo>
                  <a:lnTo>
                    <a:pt x="5" y="971"/>
                  </a:lnTo>
                  <a:lnTo>
                    <a:pt x="5" y="971"/>
                  </a:lnTo>
                  <a:lnTo>
                    <a:pt x="10" y="971"/>
                  </a:lnTo>
                  <a:lnTo>
                    <a:pt x="17" y="968"/>
                  </a:lnTo>
                  <a:lnTo>
                    <a:pt x="25" y="966"/>
                  </a:lnTo>
                  <a:lnTo>
                    <a:pt x="25" y="966"/>
                  </a:lnTo>
                  <a:lnTo>
                    <a:pt x="20" y="969"/>
                  </a:lnTo>
                  <a:lnTo>
                    <a:pt x="11" y="977"/>
                  </a:lnTo>
                  <a:lnTo>
                    <a:pt x="6" y="982"/>
                  </a:lnTo>
                  <a:lnTo>
                    <a:pt x="1" y="987"/>
                  </a:lnTo>
                  <a:lnTo>
                    <a:pt x="0" y="992"/>
                  </a:lnTo>
                  <a:lnTo>
                    <a:pt x="0" y="995"/>
                  </a:lnTo>
                  <a:lnTo>
                    <a:pt x="0" y="996"/>
                  </a:lnTo>
                  <a:lnTo>
                    <a:pt x="0" y="996"/>
                  </a:lnTo>
                  <a:lnTo>
                    <a:pt x="1" y="997"/>
                  </a:lnTo>
                  <a:lnTo>
                    <a:pt x="4" y="997"/>
                  </a:lnTo>
                  <a:lnTo>
                    <a:pt x="9" y="996"/>
                  </a:lnTo>
                  <a:lnTo>
                    <a:pt x="16" y="993"/>
                  </a:lnTo>
                  <a:lnTo>
                    <a:pt x="25" y="990"/>
                  </a:lnTo>
                  <a:lnTo>
                    <a:pt x="39" y="979"/>
                  </a:lnTo>
                  <a:lnTo>
                    <a:pt x="45" y="976"/>
                  </a:lnTo>
                  <a:lnTo>
                    <a:pt x="45" y="976"/>
                  </a:lnTo>
                  <a:lnTo>
                    <a:pt x="39" y="983"/>
                  </a:lnTo>
                  <a:lnTo>
                    <a:pt x="26" y="998"/>
                  </a:lnTo>
                  <a:lnTo>
                    <a:pt x="21" y="1007"/>
                  </a:lnTo>
                  <a:lnTo>
                    <a:pt x="16" y="1016"/>
                  </a:lnTo>
                  <a:lnTo>
                    <a:pt x="14" y="1022"/>
                  </a:lnTo>
                  <a:lnTo>
                    <a:pt x="14" y="1025"/>
                  </a:lnTo>
                  <a:lnTo>
                    <a:pt x="15" y="1026"/>
                  </a:lnTo>
                  <a:lnTo>
                    <a:pt x="15" y="1026"/>
                  </a:lnTo>
                  <a:lnTo>
                    <a:pt x="17" y="1026"/>
                  </a:lnTo>
                  <a:lnTo>
                    <a:pt x="20" y="1026"/>
                  </a:lnTo>
                  <a:lnTo>
                    <a:pt x="30" y="1020"/>
                  </a:lnTo>
                  <a:lnTo>
                    <a:pt x="41" y="1011"/>
                  </a:lnTo>
                  <a:lnTo>
                    <a:pt x="54" y="1001"/>
                  </a:lnTo>
                  <a:lnTo>
                    <a:pt x="75" y="981"/>
                  </a:lnTo>
                  <a:lnTo>
                    <a:pt x="86" y="971"/>
                  </a:lnTo>
                  <a:lnTo>
                    <a:pt x="86" y="971"/>
                  </a:lnTo>
                  <a:lnTo>
                    <a:pt x="72" y="1003"/>
                  </a:lnTo>
                  <a:lnTo>
                    <a:pt x="65" y="1026"/>
                  </a:lnTo>
                  <a:lnTo>
                    <a:pt x="64" y="1034"/>
                  </a:lnTo>
                  <a:lnTo>
                    <a:pt x="64" y="1036"/>
                  </a:lnTo>
                  <a:lnTo>
                    <a:pt x="65" y="1036"/>
                  </a:lnTo>
                  <a:lnTo>
                    <a:pt x="65" y="1036"/>
                  </a:lnTo>
                  <a:lnTo>
                    <a:pt x="70" y="1033"/>
                  </a:lnTo>
                  <a:lnTo>
                    <a:pt x="80" y="1024"/>
                  </a:lnTo>
                  <a:lnTo>
                    <a:pt x="104" y="998"/>
                  </a:lnTo>
                  <a:lnTo>
                    <a:pt x="136" y="961"/>
                  </a:lnTo>
                  <a:lnTo>
                    <a:pt x="136" y="961"/>
                  </a:lnTo>
                  <a:lnTo>
                    <a:pt x="141" y="971"/>
                  </a:lnTo>
                  <a:lnTo>
                    <a:pt x="144" y="981"/>
                  </a:lnTo>
                  <a:lnTo>
                    <a:pt x="146" y="991"/>
                  </a:lnTo>
                  <a:lnTo>
                    <a:pt x="146" y="991"/>
                  </a:lnTo>
                  <a:lnTo>
                    <a:pt x="147" y="1001"/>
                  </a:lnTo>
                  <a:lnTo>
                    <a:pt x="150" y="1007"/>
                  </a:lnTo>
                  <a:lnTo>
                    <a:pt x="152" y="1010"/>
                  </a:lnTo>
                  <a:lnTo>
                    <a:pt x="154" y="1010"/>
                  </a:lnTo>
                  <a:lnTo>
                    <a:pt x="155" y="1009"/>
                  </a:lnTo>
                  <a:lnTo>
                    <a:pt x="156" y="1006"/>
                  </a:lnTo>
                  <a:lnTo>
                    <a:pt x="156" y="1006"/>
                  </a:lnTo>
                  <a:lnTo>
                    <a:pt x="162" y="990"/>
                  </a:lnTo>
                  <a:lnTo>
                    <a:pt x="165" y="978"/>
                  </a:lnTo>
                  <a:lnTo>
                    <a:pt x="166" y="966"/>
                  </a:lnTo>
                  <a:lnTo>
                    <a:pt x="166" y="966"/>
                  </a:lnTo>
                  <a:lnTo>
                    <a:pt x="167" y="949"/>
                  </a:lnTo>
                  <a:lnTo>
                    <a:pt x="169" y="930"/>
                  </a:lnTo>
                  <a:lnTo>
                    <a:pt x="171" y="910"/>
                  </a:lnTo>
                  <a:lnTo>
                    <a:pt x="171" y="890"/>
                  </a:lnTo>
                  <a:lnTo>
                    <a:pt x="181" y="875"/>
                  </a:lnTo>
                  <a:lnTo>
                    <a:pt x="212" y="875"/>
                  </a:lnTo>
                  <a:lnTo>
                    <a:pt x="212" y="875"/>
                  </a:lnTo>
                  <a:lnTo>
                    <a:pt x="215" y="873"/>
                  </a:lnTo>
                  <a:lnTo>
                    <a:pt x="220" y="871"/>
                  </a:lnTo>
                  <a:lnTo>
                    <a:pt x="227" y="866"/>
                  </a:lnTo>
                  <a:lnTo>
                    <a:pt x="234" y="860"/>
                  </a:lnTo>
                  <a:lnTo>
                    <a:pt x="239" y="852"/>
                  </a:lnTo>
                  <a:lnTo>
                    <a:pt x="246" y="844"/>
                  </a:lnTo>
                  <a:lnTo>
                    <a:pt x="249" y="837"/>
                  </a:lnTo>
                  <a:lnTo>
                    <a:pt x="252" y="829"/>
                  </a:lnTo>
                  <a:lnTo>
                    <a:pt x="252" y="829"/>
                  </a:lnTo>
                  <a:lnTo>
                    <a:pt x="254" y="819"/>
                  </a:lnTo>
                  <a:lnTo>
                    <a:pt x="261" y="805"/>
                  </a:lnTo>
                  <a:lnTo>
                    <a:pt x="276" y="771"/>
                  </a:lnTo>
                  <a:lnTo>
                    <a:pt x="297" y="728"/>
                  </a:lnTo>
                  <a:lnTo>
                    <a:pt x="403" y="602"/>
                  </a:lnTo>
                  <a:lnTo>
                    <a:pt x="438" y="698"/>
                  </a:lnTo>
                  <a:lnTo>
                    <a:pt x="423" y="824"/>
                  </a:lnTo>
                  <a:lnTo>
                    <a:pt x="459" y="839"/>
                  </a:lnTo>
                  <a:lnTo>
                    <a:pt x="459" y="839"/>
                  </a:lnTo>
                  <a:lnTo>
                    <a:pt x="457" y="842"/>
                  </a:lnTo>
                  <a:lnTo>
                    <a:pt x="452" y="853"/>
                  </a:lnTo>
                  <a:lnTo>
                    <a:pt x="445" y="876"/>
                  </a:lnTo>
                  <a:lnTo>
                    <a:pt x="433" y="915"/>
                  </a:lnTo>
                  <a:lnTo>
                    <a:pt x="433" y="915"/>
                  </a:lnTo>
                  <a:lnTo>
                    <a:pt x="427" y="939"/>
                  </a:lnTo>
                  <a:lnTo>
                    <a:pt x="422" y="966"/>
                  </a:lnTo>
                  <a:lnTo>
                    <a:pt x="418" y="991"/>
                  </a:lnTo>
                  <a:lnTo>
                    <a:pt x="416" y="1016"/>
                  </a:lnTo>
                  <a:lnTo>
                    <a:pt x="411" y="1065"/>
                  </a:lnTo>
                  <a:lnTo>
                    <a:pt x="408" y="1107"/>
                  </a:lnTo>
                  <a:lnTo>
                    <a:pt x="408" y="1107"/>
                  </a:lnTo>
                  <a:lnTo>
                    <a:pt x="407" y="1127"/>
                  </a:lnTo>
                  <a:lnTo>
                    <a:pt x="403" y="1151"/>
                  </a:lnTo>
                  <a:lnTo>
                    <a:pt x="393" y="1202"/>
                  </a:lnTo>
                  <a:lnTo>
                    <a:pt x="383" y="1242"/>
                  </a:lnTo>
                  <a:lnTo>
                    <a:pt x="378" y="1259"/>
                  </a:lnTo>
                  <a:lnTo>
                    <a:pt x="378" y="1259"/>
                  </a:lnTo>
                  <a:lnTo>
                    <a:pt x="421" y="1281"/>
                  </a:lnTo>
                  <a:lnTo>
                    <a:pt x="455" y="1299"/>
                  </a:lnTo>
                  <a:lnTo>
                    <a:pt x="479" y="1309"/>
                  </a:lnTo>
                  <a:lnTo>
                    <a:pt x="479" y="1309"/>
                  </a:lnTo>
                  <a:lnTo>
                    <a:pt x="499" y="1315"/>
                  </a:lnTo>
                  <a:lnTo>
                    <a:pt x="527" y="1322"/>
                  </a:lnTo>
                  <a:lnTo>
                    <a:pt x="559" y="1329"/>
                  </a:lnTo>
                  <a:lnTo>
                    <a:pt x="554" y="1435"/>
                  </a:lnTo>
                  <a:lnTo>
                    <a:pt x="554" y="1435"/>
                  </a:lnTo>
                  <a:lnTo>
                    <a:pt x="548" y="1452"/>
                  </a:lnTo>
                  <a:lnTo>
                    <a:pt x="534" y="1491"/>
                  </a:lnTo>
                  <a:lnTo>
                    <a:pt x="527" y="1514"/>
                  </a:lnTo>
                  <a:lnTo>
                    <a:pt x="520" y="1536"/>
                  </a:lnTo>
                  <a:lnTo>
                    <a:pt x="515" y="1557"/>
                  </a:lnTo>
                  <a:lnTo>
                    <a:pt x="514" y="1572"/>
                  </a:lnTo>
                  <a:lnTo>
                    <a:pt x="514" y="1572"/>
                  </a:lnTo>
                  <a:lnTo>
                    <a:pt x="515" y="1613"/>
                  </a:lnTo>
                  <a:lnTo>
                    <a:pt x="519" y="1670"/>
                  </a:lnTo>
                  <a:lnTo>
                    <a:pt x="524" y="1743"/>
                  </a:lnTo>
                  <a:lnTo>
                    <a:pt x="524" y="1743"/>
                  </a:lnTo>
                  <a:lnTo>
                    <a:pt x="517" y="1747"/>
                  </a:lnTo>
                  <a:lnTo>
                    <a:pt x="510" y="1751"/>
                  </a:lnTo>
                  <a:lnTo>
                    <a:pt x="509" y="1752"/>
                  </a:lnTo>
                  <a:lnTo>
                    <a:pt x="509" y="1754"/>
                  </a:lnTo>
                  <a:lnTo>
                    <a:pt x="509" y="1754"/>
                  </a:lnTo>
                  <a:lnTo>
                    <a:pt x="509" y="1766"/>
                  </a:lnTo>
                  <a:lnTo>
                    <a:pt x="507" y="1791"/>
                  </a:lnTo>
                  <a:lnTo>
                    <a:pt x="507" y="1805"/>
                  </a:lnTo>
                  <a:lnTo>
                    <a:pt x="508" y="1817"/>
                  </a:lnTo>
                  <a:lnTo>
                    <a:pt x="510" y="1826"/>
                  </a:lnTo>
                  <a:lnTo>
                    <a:pt x="512" y="1828"/>
                  </a:lnTo>
                  <a:lnTo>
                    <a:pt x="514" y="1829"/>
                  </a:lnTo>
                  <a:lnTo>
                    <a:pt x="514" y="1829"/>
                  </a:lnTo>
                  <a:lnTo>
                    <a:pt x="542" y="1833"/>
                  </a:lnTo>
                  <a:lnTo>
                    <a:pt x="592" y="1838"/>
                  </a:lnTo>
                  <a:lnTo>
                    <a:pt x="644" y="1843"/>
                  </a:lnTo>
                  <a:lnTo>
                    <a:pt x="680" y="1844"/>
                  </a:lnTo>
                  <a:lnTo>
                    <a:pt x="680" y="1844"/>
                  </a:lnTo>
                  <a:lnTo>
                    <a:pt x="706" y="1844"/>
                  </a:lnTo>
                  <a:lnTo>
                    <a:pt x="732" y="1843"/>
                  </a:lnTo>
                  <a:lnTo>
                    <a:pt x="745" y="1842"/>
                  </a:lnTo>
                  <a:lnTo>
                    <a:pt x="755" y="1838"/>
                  </a:lnTo>
                  <a:lnTo>
                    <a:pt x="762" y="1834"/>
                  </a:lnTo>
                  <a:lnTo>
                    <a:pt x="765" y="1832"/>
                  </a:lnTo>
                  <a:lnTo>
                    <a:pt x="766" y="1829"/>
                  </a:lnTo>
                  <a:lnTo>
                    <a:pt x="766" y="1829"/>
                  </a:lnTo>
                  <a:lnTo>
                    <a:pt x="770" y="1819"/>
                  </a:lnTo>
                  <a:lnTo>
                    <a:pt x="774" y="1812"/>
                  </a:lnTo>
                  <a:lnTo>
                    <a:pt x="775" y="1808"/>
                  </a:lnTo>
                  <a:lnTo>
                    <a:pt x="775" y="1805"/>
                  </a:lnTo>
                  <a:lnTo>
                    <a:pt x="774" y="1802"/>
                  </a:lnTo>
                  <a:lnTo>
                    <a:pt x="771" y="1799"/>
                  </a:lnTo>
                  <a:lnTo>
                    <a:pt x="756" y="1784"/>
                  </a:lnTo>
                  <a:lnTo>
                    <a:pt x="756" y="1784"/>
                  </a:lnTo>
                  <a:lnTo>
                    <a:pt x="759" y="1780"/>
                  </a:lnTo>
                  <a:lnTo>
                    <a:pt x="762" y="1771"/>
                  </a:lnTo>
                  <a:lnTo>
                    <a:pt x="765" y="1766"/>
                  </a:lnTo>
                  <a:lnTo>
                    <a:pt x="765" y="1760"/>
                  </a:lnTo>
                  <a:lnTo>
                    <a:pt x="765" y="1754"/>
                  </a:lnTo>
                  <a:lnTo>
                    <a:pt x="761" y="1749"/>
                  </a:lnTo>
                  <a:lnTo>
                    <a:pt x="761" y="1749"/>
                  </a:lnTo>
                  <a:lnTo>
                    <a:pt x="756" y="1743"/>
                  </a:lnTo>
                  <a:lnTo>
                    <a:pt x="750" y="1741"/>
                  </a:lnTo>
                  <a:lnTo>
                    <a:pt x="742" y="1738"/>
                  </a:lnTo>
                  <a:lnTo>
                    <a:pt x="736" y="1736"/>
                  </a:lnTo>
                  <a:lnTo>
                    <a:pt x="721" y="1733"/>
                  </a:lnTo>
                  <a:lnTo>
                    <a:pt x="711" y="1733"/>
                  </a:lnTo>
                  <a:lnTo>
                    <a:pt x="711" y="1733"/>
                  </a:lnTo>
                  <a:lnTo>
                    <a:pt x="702" y="1732"/>
                  </a:lnTo>
                  <a:lnTo>
                    <a:pt x="692" y="1731"/>
                  </a:lnTo>
                  <a:lnTo>
                    <a:pt x="675" y="1728"/>
                  </a:lnTo>
                  <a:lnTo>
                    <a:pt x="675" y="1728"/>
                  </a:lnTo>
                  <a:lnTo>
                    <a:pt x="668" y="1727"/>
                  </a:lnTo>
                  <a:lnTo>
                    <a:pt x="656" y="1723"/>
                  </a:lnTo>
                  <a:lnTo>
                    <a:pt x="640" y="1718"/>
                  </a:lnTo>
                  <a:lnTo>
                    <a:pt x="640" y="1718"/>
                  </a:lnTo>
                  <a:lnTo>
                    <a:pt x="635" y="1716"/>
                  </a:lnTo>
                  <a:lnTo>
                    <a:pt x="633" y="1712"/>
                  </a:lnTo>
                  <a:lnTo>
                    <a:pt x="630" y="1708"/>
                  </a:lnTo>
                  <a:lnTo>
                    <a:pt x="630" y="1708"/>
                  </a:lnTo>
                  <a:lnTo>
                    <a:pt x="629" y="1690"/>
                  </a:lnTo>
                  <a:lnTo>
                    <a:pt x="629" y="1656"/>
                  </a:lnTo>
                  <a:lnTo>
                    <a:pt x="629" y="1637"/>
                  </a:lnTo>
                  <a:lnTo>
                    <a:pt x="630" y="1617"/>
                  </a:lnTo>
                  <a:lnTo>
                    <a:pt x="631" y="1601"/>
                  </a:lnTo>
                  <a:lnTo>
                    <a:pt x="635" y="1587"/>
                  </a:lnTo>
                  <a:lnTo>
                    <a:pt x="635" y="1587"/>
                  </a:lnTo>
                  <a:lnTo>
                    <a:pt x="645" y="1553"/>
                  </a:lnTo>
                  <a:lnTo>
                    <a:pt x="658" y="1506"/>
                  </a:lnTo>
                  <a:lnTo>
                    <a:pt x="675" y="1440"/>
                  </a:lnTo>
                  <a:lnTo>
                    <a:pt x="675" y="1440"/>
                  </a:lnTo>
                  <a:lnTo>
                    <a:pt x="680" y="1421"/>
                  </a:lnTo>
                  <a:lnTo>
                    <a:pt x="687" y="1391"/>
                  </a:lnTo>
                  <a:lnTo>
                    <a:pt x="696" y="1349"/>
                  </a:lnTo>
                  <a:lnTo>
                    <a:pt x="771" y="1344"/>
                  </a:lnTo>
                  <a:lnTo>
                    <a:pt x="771" y="1344"/>
                  </a:lnTo>
                  <a:lnTo>
                    <a:pt x="766" y="1246"/>
                  </a:lnTo>
                  <a:lnTo>
                    <a:pt x="762" y="1171"/>
                  </a:lnTo>
                  <a:lnTo>
                    <a:pt x="761" y="1122"/>
                  </a:lnTo>
                  <a:lnTo>
                    <a:pt x="761" y="1122"/>
                  </a:lnTo>
                  <a:lnTo>
                    <a:pt x="760" y="1103"/>
                  </a:lnTo>
                  <a:lnTo>
                    <a:pt x="756" y="1073"/>
                  </a:lnTo>
                  <a:lnTo>
                    <a:pt x="743" y="996"/>
                  </a:lnTo>
                  <a:lnTo>
                    <a:pt x="726" y="895"/>
                  </a:lnTo>
                  <a:lnTo>
                    <a:pt x="756" y="890"/>
                  </a:lnTo>
                  <a:lnTo>
                    <a:pt x="756" y="890"/>
                  </a:lnTo>
                  <a:lnTo>
                    <a:pt x="733" y="814"/>
                  </a:lnTo>
                  <a:lnTo>
                    <a:pt x="716" y="756"/>
                  </a:lnTo>
                  <a:lnTo>
                    <a:pt x="709" y="731"/>
                  </a:lnTo>
                  <a:lnTo>
                    <a:pt x="706" y="713"/>
                  </a:lnTo>
                  <a:lnTo>
                    <a:pt x="706" y="713"/>
                  </a:lnTo>
                  <a:lnTo>
                    <a:pt x="704" y="704"/>
                  </a:lnTo>
                  <a:lnTo>
                    <a:pt x="704" y="693"/>
                  </a:lnTo>
                  <a:lnTo>
                    <a:pt x="704" y="661"/>
                  </a:lnTo>
                  <a:lnTo>
                    <a:pt x="708" y="583"/>
                  </a:lnTo>
                  <a:lnTo>
                    <a:pt x="713" y="512"/>
                  </a:lnTo>
                  <a:lnTo>
                    <a:pt x="716" y="481"/>
                  </a:lnTo>
                  <a:lnTo>
                    <a:pt x="716" y="481"/>
                  </a:lnTo>
                  <a:lnTo>
                    <a:pt x="810" y="399"/>
                  </a:lnTo>
                  <a:lnTo>
                    <a:pt x="878" y="338"/>
                  </a:lnTo>
                  <a:lnTo>
                    <a:pt x="917" y="304"/>
                  </a:lnTo>
                  <a:lnTo>
                    <a:pt x="917" y="304"/>
                  </a:lnTo>
                  <a:lnTo>
                    <a:pt x="929" y="293"/>
                  </a:lnTo>
                  <a:lnTo>
                    <a:pt x="938" y="281"/>
                  </a:lnTo>
                  <a:lnTo>
                    <a:pt x="953" y="263"/>
                  </a:lnTo>
                  <a:lnTo>
                    <a:pt x="953" y="263"/>
                  </a:lnTo>
                  <a:lnTo>
                    <a:pt x="959" y="255"/>
                  </a:lnTo>
                  <a:lnTo>
                    <a:pt x="964" y="243"/>
                  </a:lnTo>
                  <a:lnTo>
                    <a:pt x="968" y="234"/>
                  </a:lnTo>
                  <a:lnTo>
                    <a:pt x="968" y="231"/>
                  </a:lnTo>
                  <a:lnTo>
                    <a:pt x="968" y="228"/>
                  </a:lnTo>
                  <a:lnTo>
                    <a:pt x="968" y="228"/>
                  </a:lnTo>
                  <a:lnTo>
                    <a:pt x="968" y="223"/>
                  </a:lnTo>
                  <a:lnTo>
                    <a:pt x="970" y="218"/>
                  </a:lnTo>
                  <a:lnTo>
                    <a:pt x="973" y="213"/>
                  </a:lnTo>
                  <a:lnTo>
                    <a:pt x="988" y="193"/>
                  </a:lnTo>
                  <a:lnTo>
                    <a:pt x="988" y="193"/>
                  </a:lnTo>
                  <a:lnTo>
                    <a:pt x="993" y="190"/>
                  </a:lnTo>
                  <a:lnTo>
                    <a:pt x="1004" y="185"/>
                  </a:lnTo>
                  <a:lnTo>
                    <a:pt x="1011" y="181"/>
                  </a:lnTo>
                  <a:lnTo>
                    <a:pt x="1016" y="178"/>
                  </a:lnTo>
                  <a:lnTo>
                    <a:pt x="1021" y="173"/>
                  </a:lnTo>
                  <a:lnTo>
                    <a:pt x="1023" y="168"/>
                  </a:lnTo>
                  <a:lnTo>
                    <a:pt x="1023" y="168"/>
                  </a:lnTo>
                  <a:lnTo>
                    <a:pt x="1023" y="160"/>
                  </a:lnTo>
                  <a:lnTo>
                    <a:pt x="1023" y="150"/>
                  </a:lnTo>
                  <a:lnTo>
                    <a:pt x="1021" y="122"/>
                  </a:lnTo>
                  <a:lnTo>
                    <a:pt x="1013" y="82"/>
                  </a:lnTo>
                  <a:lnTo>
                    <a:pt x="1013" y="82"/>
                  </a:lnTo>
                  <a:lnTo>
                    <a:pt x="1012" y="66"/>
                  </a:lnTo>
                  <a:lnTo>
                    <a:pt x="1013" y="40"/>
                  </a:lnTo>
                  <a:lnTo>
                    <a:pt x="1013" y="1"/>
                  </a:lnTo>
                  <a:lnTo>
                    <a:pt x="1013" y="1"/>
                  </a:lnTo>
                  <a:lnTo>
                    <a:pt x="1013" y="0"/>
                  </a:lnTo>
                  <a:lnTo>
                    <a:pt x="1012" y="0"/>
                  </a:lnTo>
                  <a:lnTo>
                    <a:pt x="1008" y="1"/>
                  </a:lnTo>
                  <a:lnTo>
                    <a:pt x="1003" y="6"/>
                  </a:lnTo>
                  <a:lnTo>
                    <a:pt x="988" y="16"/>
                  </a:lnTo>
                  <a:lnTo>
                    <a:pt x="988" y="16"/>
                  </a:lnTo>
                  <a:lnTo>
                    <a:pt x="985" y="45"/>
                  </a:lnTo>
                  <a:lnTo>
                    <a:pt x="983" y="82"/>
                  </a:lnTo>
                  <a:lnTo>
                    <a:pt x="983" y="82"/>
                  </a:lnTo>
                  <a:lnTo>
                    <a:pt x="979" y="108"/>
                  </a:lnTo>
                  <a:lnTo>
                    <a:pt x="975" y="123"/>
                  </a:lnTo>
                  <a:lnTo>
                    <a:pt x="973" y="132"/>
                  </a:lnTo>
                  <a:lnTo>
                    <a:pt x="973" y="132"/>
                  </a:lnTo>
                  <a:lnTo>
                    <a:pt x="967" y="138"/>
                  </a:lnTo>
                  <a:lnTo>
                    <a:pt x="956" y="146"/>
                  </a:lnTo>
                  <a:lnTo>
                    <a:pt x="943" y="157"/>
                  </a:lnTo>
                  <a:lnTo>
                    <a:pt x="943" y="157"/>
                  </a:lnTo>
                  <a:lnTo>
                    <a:pt x="938" y="160"/>
                  </a:lnTo>
                  <a:lnTo>
                    <a:pt x="927" y="162"/>
                  </a:lnTo>
                  <a:lnTo>
                    <a:pt x="927" y="162"/>
                  </a:lnTo>
                  <a:lnTo>
                    <a:pt x="925" y="162"/>
                  </a:lnTo>
                  <a:lnTo>
                    <a:pt x="922" y="162"/>
                  </a:lnTo>
                  <a:lnTo>
                    <a:pt x="916" y="160"/>
                  </a:lnTo>
                  <a:lnTo>
                    <a:pt x="912" y="159"/>
                  </a:lnTo>
                  <a:lnTo>
                    <a:pt x="909" y="159"/>
                  </a:lnTo>
                  <a:lnTo>
                    <a:pt x="906" y="160"/>
                  </a:lnTo>
                  <a:lnTo>
                    <a:pt x="902" y="162"/>
                  </a:lnTo>
                  <a:lnTo>
                    <a:pt x="902" y="162"/>
                  </a:lnTo>
                  <a:lnTo>
                    <a:pt x="896" y="170"/>
                  </a:lnTo>
                  <a:lnTo>
                    <a:pt x="887" y="181"/>
                  </a:lnTo>
                  <a:lnTo>
                    <a:pt x="876" y="194"/>
                  </a:lnTo>
                  <a:lnTo>
                    <a:pt x="862" y="208"/>
                  </a:lnTo>
                  <a:lnTo>
                    <a:pt x="862" y="208"/>
                  </a:lnTo>
                  <a:lnTo>
                    <a:pt x="834" y="232"/>
                  </a:lnTo>
                  <a:lnTo>
                    <a:pt x="794" y="266"/>
                  </a:lnTo>
                  <a:lnTo>
                    <a:pt x="741" y="309"/>
                  </a:lnTo>
                  <a:lnTo>
                    <a:pt x="701" y="344"/>
                  </a:lnTo>
                  <a:lnTo>
                    <a:pt x="640" y="354"/>
                  </a:lnTo>
                  <a:lnTo>
                    <a:pt x="640" y="354"/>
                  </a:lnTo>
                  <a:lnTo>
                    <a:pt x="645" y="342"/>
                  </a:lnTo>
                  <a:lnTo>
                    <a:pt x="648" y="328"/>
                  </a:lnTo>
                  <a:lnTo>
                    <a:pt x="650" y="309"/>
                  </a:lnTo>
                  <a:lnTo>
                    <a:pt x="650" y="309"/>
                  </a:lnTo>
                  <a:lnTo>
                    <a:pt x="653" y="291"/>
                  </a:lnTo>
                  <a:lnTo>
                    <a:pt x="654" y="279"/>
                  </a:lnTo>
                  <a:lnTo>
                    <a:pt x="655" y="274"/>
                  </a:lnTo>
                  <a:lnTo>
                    <a:pt x="655" y="269"/>
                  </a:lnTo>
                  <a:lnTo>
                    <a:pt x="653" y="263"/>
                  </a:lnTo>
                  <a:lnTo>
                    <a:pt x="650" y="258"/>
                  </a:lnTo>
                  <a:lnTo>
                    <a:pt x="650" y="258"/>
                  </a:lnTo>
                  <a:lnTo>
                    <a:pt x="636" y="241"/>
                  </a:lnTo>
                  <a:lnTo>
                    <a:pt x="630" y="233"/>
                  </a:lnTo>
                  <a:lnTo>
                    <a:pt x="615" y="213"/>
                  </a:lnTo>
                  <a:lnTo>
                    <a:pt x="610" y="183"/>
                  </a:lnTo>
                  <a:lnTo>
                    <a:pt x="585" y="147"/>
                  </a:lnTo>
                  <a:lnTo>
                    <a:pt x="629" y="147"/>
                  </a:lnTo>
                  <a:lnTo>
                    <a:pt x="606" y="127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id="{13F51ACD-B6AD-A3F9-B501-D4CECB861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5788" y="1319213"/>
              <a:ext cx="368300" cy="458788"/>
            </a:xfrm>
            <a:custGeom>
              <a:avLst/>
              <a:gdLst>
                <a:gd name="T0" fmla="*/ 0 w 232"/>
                <a:gd name="T1" fmla="*/ 15 h 289"/>
                <a:gd name="T2" fmla="*/ 4 w 232"/>
                <a:gd name="T3" fmla="*/ 23 h 289"/>
                <a:gd name="T4" fmla="*/ 23 w 232"/>
                <a:gd name="T5" fmla="*/ 52 h 289"/>
                <a:gd name="T6" fmla="*/ 41 w 232"/>
                <a:gd name="T7" fmla="*/ 69 h 289"/>
                <a:gd name="T8" fmla="*/ 50 w 232"/>
                <a:gd name="T9" fmla="*/ 76 h 289"/>
                <a:gd name="T10" fmla="*/ 69 w 232"/>
                <a:gd name="T11" fmla="*/ 83 h 289"/>
                <a:gd name="T12" fmla="*/ 105 w 232"/>
                <a:gd name="T13" fmla="*/ 88 h 289"/>
                <a:gd name="T14" fmla="*/ 116 w 232"/>
                <a:gd name="T15" fmla="*/ 91 h 289"/>
                <a:gd name="T16" fmla="*/ 146 w 232"/>
                <a:gd name="T17" fmla="*/ 101 h 289"/>
                <a:gd name="T18" fmla="*/ 147 w 232"/>
                <a:gd name="T19" fmla="*/ 103 h 289"/>
                <a:gd name="T20" fmla="*/ 151 w 232"/>
                <a:gd name="T21" fmla="*/ 111 h 289"/>
                <a:gd name="T22" fmla="*/ 160 w 232"/>
                <a:gd name="T23" fmla="*/ 117 h 289"/>
                <a:gd name="T24" fmla="*/ 166 w 232"/>
                <a:gd name="T25" fmla="*/ 121 h 289"/>
                <a:gd name="T26" fmla="*/ 154 w 232"/>
                <a:gd name="T27" fmla="*/ 170 h 289"/>
                <a:gd name="T28" fmla="*/ 151 w 232"/>
                <a:gd name="T29" fmla="*/ 187 h 289"/>
                <a:gd name="T30" fmla="*/ 152 w 232"/>
                <a:gd name="T31" fmla="*/ 192 h 289"/>
                <a:gd name="T32" fmla="*/ 156 w 232"/>
                <a:gd name="T33" fmla="*/ 202 h 289"/>
                <a:gd name="T34" fmla="*/ 160 w 232"/>
                <a:gd name="T35" fmla="*/ 211 h 289"/>
                <a:gd name="T36" fmla="*/ 161 w 232"/>
                <a:gd name="T37" fmla="*/ 227 h 289"/>
                <a:gd name="T38" fmla="*/ 186 w 232"/>
                <a:gd name="T39" fmla="*/ 237 h 289"/>
                <a:gd name="T40" fmla="*/ 191 w 232"/>
                <a:gd name="T41" fmla="*/ 247 h 289"/>
                <a:gd name="T42" fmla="*/ 207 w 232"/>
                <a:gd name="T43" fmla="*/ 273 h 289"/>
                <a:gd name="T44" fmla="*/ 214 w 232"/>
                <a:gd name="T45" fmla="*/ 283 h 289"/>
                <a:gd name="T46" fmla="*/ 222 w 232"/>
                <a:gd name="T47" fmla="*/ 289 h 289"/>
                <a:gd name="T48" fmla="*/ 222 w 232"/>
                <a:gd name="T49" fmla="*/ 288 h 289"/>
                <a:gd name="T50" fmla="*/ 232 w 232"/>
                <a:gd name="T51" fmla="*/ 251 h 289"/>
                <a:gd name="T52" fmla="*/ 232 w 232"/>
                <a:gd name="T53" fmla="*/ 237 h 289"/>
                <a:gd name="T54" fmla="*/ 231 w 232"/>
                <a:gd name="T55" fmla="*/ 225 h 289"/>
                <a:gd name="T56" fmla="*/ 229 w 232"/>
                <a:gd name="T57" fmla="*/ 196 h 289"/>
                <a:gd name="T58" fmla="*/ 227 w 232"/>
                <a:gd name="T59" fmla="*/ 177 h 289"/>
                <a:gd name="T60" fmla="*/ 219 w 232"/>
                <a:gd name="T61" fmla="*/ 155 h 289"/>
                <a:gd name="T62" fmla="*/ 208 w 232"/>
                <a:gd name="T63" fmla="*/ 135 h 289"/>
                <a:gd name="T64" fmla="*/ 191 w 232"/>
                <a:gd name="T65" fmla="*/ 116 h 289"/>
                <a:gd name="T66" fmla="*/ 191 w 232"/>
                <a:gd name="T67" fmla="*/ 96 h 289"/>
                <a:gd name="T68" fmla="*/ 191 w 232"/>
                <a:gd name="T69" fmla="*/ 86 h 289"/>
                <a:gd name="T70" fmla="*/ 195 w 232"/>
                <a:gd name="T71" fmla="*/ 62 h 289"/>
                <a:gd name="T72" fmla="*/ 197 w 232"/>
                <a:gd name="T73" fmla="*/ 35 h 289"/>
                <a:gd name="T74" fmla="*/ 194 w 232"/>
                <a:gd name="T75" fmla="*/ 25 h 289"/>
                <a:gd name="T76" fmla="*/ 184 w 232"/>
                <a:gd name="T77" fmla="*/ 4 h 289"/>
                <a:gd name="T78" fmla="*/ 181 w 232"/>
                <a:gd name="T79" fmla="*/ 0 h 289"/>
                <a:gd name="T80" fmla="*/ 176 w 232"/>
                <a:gd name="T81" fmla="*/ 55 h 289"/>
                <a:gd name="T82" fmla="*/ 171 w 232"/>
                <a:gd name="T83" fmla="*/ 91 h 289"/>
                <a:gd name="T84" fmla="*/ 151 w 232"/>
                <a:gd name="T85" fmla="*/ 91 h 289"/>
                <a:gd name="T86" fmla="*/ 106 w 232"/>
                <a:gd name="T87" fmla="*/ 71 h 289"/>
                <a:gd name="T88" fmla="*/ 60 w 232"/>
                <a:gd name="T89" fmla="*/ 50 h 289"/>
                <a:gd name="T90" fmla="*/ 26 w 232"/>
                <a:gd name="T91" fmla="*/ 30 h 289"/>
                <a:gd name="T92" fmla="*/ 0 w 232"/>
                <a:gd name="T93" fmla="*/ 1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2" h="289">
                  <a:moveTo>
                    <a:pt x="0" y="15"/>
                  </a:moveTo>
                  <a:lnTo>
                    <a:pt x="0" y="15"/>
                  </a:lnTo>
                  <a:lnTo>
                    <a:pt x="0" y="18"/>
                  </a:lnTo>
                  <a:lnTo>
                    <a:pt x="4" y="23"/>
                  </a:lnTo>
                  <a:lnTo>
                    <a:pt x="15" y="42"/>
                  </a:lnTo>
                  <a:lnTo>
                    <a:pt x="23" y="52"/>
                  </a:lnTo>
                  <a:lnTo>
                    <a:pt x="31" y="61"/>
                  </a:lnTo>
                  <a:lnTo>
                    <a:pt x="41" y="69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59" y="79"/>
                  </a:lnTo>
                  <a:lnTo>
                    <a:pt x="69" y="83"/>
                  </a:lnTo>
                  <a:lnTo>
                    <a:pt x="88" y="87"/>
                  </a:lnTo>
                  <a:lnTo>
                    <a:pt x="105" y="88"/>
                  </a:lnTo>
                  <a:lnTo>
                    <a:pt x="116" y="91"/>
                  </a:lnTo>
                  <a:lnTo>
                    <a:pt x="116" y="91"/>
                  </a:lnTo>
                  <a:lnTo>
                    <a:pt x="135" y="97"/>
                  </a:lnTo>
                  <a:lnTo>
                    <a:pt x="146" y="101"/>
                  </a:lnTo>
                  <a:lnTo>
                    <a:pt x="146" y="101"/>
                  </a:lnTo>
                  <a:lnTo>
                    <a:pt x="147" y="103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5" y="115"/>
                  </a:lnTo>
                  <a:lnTo>
                    <a:pt x="160" y="117"/>
                  </a:lnTo>
                  <a:lnTo>
                    <a:pt x="166" y="121"/>
                  </a:lnTo>
                  <a:lnTo>
                    <a:pt x="166" y="121"/>
                  </a:lnTo>
                  <a:lnTo>
                    <a:pt x="159" y="149"/>
                  </a:lnTo>
                  <a:lnTo>
                    <a:pt x="154" y="170"/>
                  </a:lnTo>
                  <a:lnTo>
                    <a:pt x="151" y="180"/>
                  </a:lnTo>
                  <a:lnTo>
                    <a:pt x="151" y="187"/>
                  </a:lnTo>
                  <a:lnTo>
                    <a:pt x="151" y="187"/>
                  </a:lnTo>
                  <a:lnTo>
                    <a:pt x="152" y="192"/>
                  </a:lnTo>
                  <a:lnTo>
                    <a:pt x="154" y="196"/>
                  </a:lnTo>
                  <a:lnTo>
                    <a:pt x="156" y="202"/>
                  </a:lnTo>
                  <a:lnTo>
                    <a:pt x="159" y="206"/>
                  </a:lnTo>
                  <a:lnTo>
                    <a:pt x="160" y="211"/>
                  </a:lnTo>
                  <a:lnTo>
                    <a:pt x="161" y="218"/>
                  </a:lnTo>
                  <a:lnTo>
                    <a:pt x="161" y="227"/>
                  </a:lnTo>
                  <a:lnTo>
                    <a:pt x="161" y="278"/>
                  </a:lnTo>
                  <a:lnTo>
                    <a:pt x="186" y="237"/>
                  </a:lnTo>
                  <a:lnTo>
                    <a:pt x="186" y="237"/>
                  </a:lnTo>
                  <a:lnTo>
                    <a:pt x="191" y="247"/>
                  </a:lnTo>
                  <a:lnTo>
                    <a:pt x="198" y="259"/>
                  </a:lnTo>
                  <a:lnTo>
                    <a:pt x="207" y="273"/>
                  </a:lnTo>
                  <a:lnTo>
                    <a:pt x="207" y="273"/>
                  </a:lnTo>
                  <a:lnTo>
                    <a:pt x="214" y="283"/>
                  </a:lnTo>
                  <a:lnTo>
                    <a:pt x="219" y="289"/>
                  </a:lnTo>
                  <a:lnTo>
                    <a:pt x="222" y="289"/>
                  </a:lnTo>
                  <a:lnTo>
                    <a:pt x="222" y="288"/>
                  </a:lnTo>
                  <a:lnTo>
                    <a:pt x="222" y="288"/>
                  </a:lnTo>
                  <a:lnTo>
                    <a:pt x="228" y="268"/>
                  </a:lnTo>
                  <a:lnTo>
                    <a:pt x="232" y="251"/>
                  </a:lnTo>
                  <a:lnTo>
                    <a:pt x="232" y="244"/>
                  </a:lnTo>
                  <a:lnTo>
                    <a:pt x="232" y="237"/>
                  </a:lnTo>
                  <a:lnTo>
                    <a:pt x="232" y="237"/>
                  </a:lnTo>
                  <a:lnTo>
                    <a:pt x="231" y="225"/>
                  </a:lnTo>
                  <a:lnTo>
                    <a:pt x="229" y="212"/>
                  </a:lnTo>
                  <a:lnTo>
                    <a:pt x="229" y="196"/>
                  </a:lnTo>
                  <a:lnTo>
                    <a:pt x="227" y="177"/>
                  </a:lnTo>
                  <a:lnTo>
                    <a:pt x="227" y="177"/>
                  </a:lnTo>
                  <a:lnTo>
                    <a:pt x="224" y="165"/>
                  </a:lnTo>
                  <a:lnTo>
                    <a:pt x="219" y="155"/>
                  </a:lnTo>
                  <a:lnTo>
                    <a:pt x="214" y="145"/>
                  </a:lnTo>
                  <a:lnTo>
                    <a:pt x="208" y="135"/>
                  </a:lnTo>
                  <a:lnTo>
                    <a:pt x="197" y="121"/>
                  </a:lnTo>
                  <a:lnTo>
                    <a:pt x="191" y="116"/>
                  </a:lnTo>
                  <a:lnTo>
                    <a:pt x="191" y="96"/>
                  </a:lnTo>
                  <a:lnTo>
                    <a:pt x="191" y="96"/>
                  </a:lnTo>
                  <a:lnTo>
                    <a:pt x="191" y="92"/>
                  </a:lnTo>
                  <a:lnTo>
                    <a:pt x="191" y="86"/>
                  </a:lnTo>
                  <a:lnTo>
                    <a:pt x="191" y="86"/>
                  </a:lnTo>
                  <a:lnTo>
                    <a:pt x="195" y="62"/>
                  </a:lnTo>
                  <a:lnTo>
                    <a:pt x="197" y="47"/>
                  </a:lnTo>
                  <a:lnTo>
                    <a:pt x="197" y="35"/>
                  </a:lnTo>
                  <a:lnTo>
                    <a:pt x="197" y="35"/>
                  </a:lnTo>
                  <a:lnTo>
                    <a:pt x="194" y="25"/>
                  </a:lnTo>
                  <a:lnTo>
                    <a:pt x="189" y="14"/>
                  </a:lnTo>
                  <a:lnTo>
                    <a:pt x="184" y="4"/>
                  </a:lnTo>
                  <a:lnTo>
                    <a:pt x="181" y="0"/>
                  </a:lnTo>
                  <a:lnTo>
                    <a:pt x="181" y="0"/>
                  </a:lnTo>
                  <a:lnTo>
                    <a:pt x="176" y="55"/>
                  </a:lnTo>
                  <a:lnTo>
                    <a:pt x="176" y="55"/>
                  </a:lnTo>
                  <a:lnTo>
                    <a:pt x="174" y="77"/>
                  </a:lnTo>
                  <a:lnTo>
                    <a:pt x="171" y="91"/>
                  </a:lnTo>
                  <a:lnTo>
                    <a:pt x="151" y="91"/>
                  </a:lnTo>
                  <a:lnTo>
                    <a:pt x="151" y="91"/>
                  </a:lnTo>
                  <a:lnTo>
                    <a:pt x="106" y="71"/>
                  </a:lnTo>
                  <a:lnTo>
                    <a:pt x="106" y="71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45" y="43"/>
                  </a:lnTo>
                  <a:lnTo>
                    <a:pt x="26" y="30"/>
                  </a:lnTo>
                  <a:lnTo>
                    <a:pt x="9" y="19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9" name="Freeform 18">
            <a:extLst>
              <a:ext uri="{FF2B5EF4-FFF2-40B4-BE49-F238E27FC236}">
                <a16:creationId xmlns:a16="http://schemas.microsoft.com/office/drawing/2014/main" id="{27B2F730-D345-1E98-2B0E-5C04F9631911}"/>
              </a:ext>
            </a:extLst>
          </p:cNvPr>
          <p:cNvSpPr>
            <a:spLocks noEditPoints="1"/>
          </p:cNvSpPr>
          <p:nvPr/>
        </p:nvSpPr>
        <p:spPr bwMode="auto">
          <a:xfrm>
            <a:off x="7241577" y="3942071"/>
            <a:ext cx="1501411" cy="2406341"/>
          </a:xfrm>
          <a:custGeom>
            <a:avLst/>
            <a:gdLst>
              <a:gd name="T0" fmla="*/ 433 w 662"/>
              <a:gd name="T1" fmla="*/ 268 h 1061"/>
              <a:gd name="T2" fmla="*/ 393 w 662"/>
              <a:gd name="T3" fmla="*/ 233 h 1061"/>
              <a:gd name="T4" fmla="*/ 370 w 662"/>
              <a:gd name="T5" fmla="*/ 209 h 1061"/>
              <a:gd name="T6" fmla="*/ 299 w 662"/>
              <a:gd name="T7" fmla="*/ 167 h 1061"/>
              <a:gd name="T8" fmla="*/ 280 w 662"/>
              <a:gd name="T9" fmla="*/ 90 h 1061"/>
              <a:gd name="T10" fmla="*/ 232 w 662"/>
              <a:gd name="T11" fmla="*/ 36 h 1061"/>
              <a:gd name="T12" fmla="*/ 146 w 662"/>
              <a:gd name="T13" fmla="*/ 0 h 1061"/>
              <a:gd name="T14" fmla="*/ 46 w 662"/>
              <a:gd name="T15" fmla="*/ 13 h 1061"/>
              <a:gd name="T16" fmla="*/ 15 w 662"/>
              <a:gd name="T17" fmla="*/ 61 h 1061"/>
              <a:gd name="T18" fmla="*/ 24 w 662"/>
              <a:gd name="T19" fmla="*/ 84 h 1061"/>
              <a:gd name="T20" fmla="*/ 30 w 662"/>
              <a:gd name="T21" fmla="*/ 142 h 1061"/>
              <a:gd name="T22" fmla="*/ 30 w 662"/>
              <a:gd name="T23" fmla="*/ 192 h 1061"/>
              <a:gd name="T24" fmla="*/ 25 w 662"/>
              <a:gd name="T25" fmla="*/ 230 h 1061"/>
              <a:gd name="T26" fmla="*/ 30 w 662"/>
              <a:gd name="T27" fmla="*/ 313 h 1061"/>
              <a:gd name="T28" fmla="*/ 5 w 662"/>
              <a:gd name="T29" fmla="*/ 431 h 1061"/>
              <a:gd name="T30" fmla="*/ 20 w 662"/>
              <a:gd name="T31" fmla="*/ 551 h 1061"/>
              <a:gd name="T32" fmla="*/ 86 w 662"/>
              <a:gd name="T33" fmla="*/ 566 h 1061"/>
              <a:gd name="T34" fmla="*/ 194 w 662"/>
              <a:gd name="T35" fmla="*/ 493 h 1061"/>
              <a:gd name="T36" fmla="*/ 199 w 662"/>
              <a:gd name="T37" fmla="*/ 544 h 1061"/>
              <a:gd name="T38" fmla="*/ 202 w 662"/>
              <a:gd name="T39" fmla="*/ 581 h 1061"/>
              <a:gd name="T40" fmla="*/ 214 w 662"/>
              <a:gd name="T41" fmla="*/ 555 h 1061"/>
              <a:gd name="T42" fmla="*/ 227 w 662"/>
              <a:gd name="T43" fmla="*/ 561 h 1061"/>
              <a:gd name="T44" fmla="*/ 275 w 662"/>
              <a:gd name="T45" fmla="*/ 542 h 1061"/>
              <a:gd name="T46" fmla="*/ 287 w 662"/>
              <a:gd name="T47" fmla="*/ 576 h 1061"/>
              <a:gd name="T48" fmla="*/ 242 w 662"/>
              <a:gd name="T49" fmla="*/ 600 h 1061"/>
              <a:gd name="T50" fmla="*/ 167 w 662"/>
              <a:gd name="T51" fmla="*/ 629 h 1061"/>
              <a:gd name="T52" fmla="*/ 50 w 662"/>
              <a:gd name="T53" fmla="*/ 667 h 1061"/>
              <a:gd name="T54" fmla="*/ 44 w 662"/>
              <a:gd name="T55" fmla="*/ 714 h 1061"/>
              <a:gd name="T56" fmla="*/ 38 w 662"/>
              <a:gd name="T57" fmla="*/ 739 h 1061"/>
              <a:gd name="T58" fmla="*/ 30 w 662"/>
              <a:gd name="T59" fmla="*/ 778 h 1061"/>
              <a:gd name="T60" fmla="*/ 50 w 662"/>
              <a:gd name="T61" fmla="*/ 844 h 1061"/>
              <a:gd name="T62" fmla="*/ 128 w 662"/>
              <a:gd name="T63" fmla="*/ 913 h 1061"/>
              <a:gd name="T64" fmla="*/ 258 w 662"/>
              <a:gd name="T65" fmla="*/ 986 h 1061"/>
              <a:gd name="T66" fmla="*/ 230 w 662"/>
              <a:gd name="T67" fmla="*/ 1000 h 1061"/>
              <a:gd name="T68" fmla="*/ 233 w 662"/>
              <a:gd name="T69" fmla="*/ 1032 h 1061"/>
              <a:gd name="T70" fmla="*/ 266 w 662"/>
              <a:gd name="T71" fmla="*/ 1046 h 1061"/>
              <a:gd name="T72" fmla="*/ 348 w 662"/>
              <a:gd name="T73" fmla="*/ 1061 h 1061"/>
              <a:gd name="T74" fmla="*/ 459 w 662"/>
              <a:gd name="T75" fmla="*/ 990 h 1061"/>
              <a:gd name="T76" fmla="*/ 437 w 662"/>
              <a:gd name="T77" fmla="*/ 940 h 1061"/>
              <a:gd name="T78" fmla="*/ 403 w 662"/>
              <a:gd name="T79" fmla="*/ 919 h 1061"/>
              <a:gd name="T80" fmla="*/ 368 w 662"/>
              <a:gd name="T81" fmla="*/ 899 h 1061"/>
              <a:gd name="T82" fmla="*/ 398 w 662"/>
              <a:gd name="T83" fmla="*/ 879 h 1061"/>
              <a:gd name="T84" fmla="*/ 449 w 662"/>
              <a:gd name="T85" fmla="*/ 894 h 1061"/>
              <a:gd name="T86" fmla="*/ 514 w 662"/>
              <a:gd name="T87" fmla="*/ 970 h 1061"/>
              <a:gd name="T88" fmla="*/ 576 w 662"/>
              <a:gd name="T89" fmla="*/ 981 h 1061"/>
              <a:gd name="T90" fmla="*/ 605 w 662"/>
              <a:gd name="T91" fmla="*/ 930 h 1061"/>
              <a:gd name="T92" fmla="*/ 620 w 662"/>
              <a:gd name="T93" fmla="*/ 909 h 1061"/>
              <a:gd name="T94" fmla="*/ 640 w 662"/>
              <a:gd name="T95" fmla="*/ 917 h 1061"/>
              <a:gd name="T96" fmla="*/ 660 w 662"/>
              <a:gd name="T97" fmla="*/ 899 h 1061"/>
              <a:gd name="T98" fmla="*/ 610 w 662"/>
              <a:gd name="T99" fmla="*/ 733 h 1061"/>
              <a:gd name="T100" fmla="*/ 586 w 662"/>
              <a:gd name="T101" fmla="*/ 634 h 1061"/>
              <a:gd name="T102" fmla="*/ 590 w 662"/>
              <a:gd name="T103" fmla="*/ 586 h 1061"/>
              <a:gd name="T104" fmla="*/ 600 w 662"/>
              <a:gd name="T105" fmla="*/ 546 h 1061"/>
              <a:gd name="T106" fmla="*/ 544 w 662"/>
              <a:gd name="T107" fmla="*/ 541 h 1061"/>
              <a:gd name="T108" fmla="*/ 514 w 662"/>
              <a:gd name="T109" fmla="*/ 476 h 1061"/>
              <a:gd name="T110" fmla="*/ 423 w 662"/>
              <a:gd name="T111" fmla="*/ 339 h 1061"/>
              <a:gd name="T112" fmla="*/ 151 w 662"/>
              <a:gd name="T113" fmla="*/ 283 h 1061"/>
              <a:gd name="T114" fmla="*/ 126 w 662"/>
              <a:gd name="T115" fmla="*/ 328 h 1061"/>
              <a:gd name="T116" fmla="*/ 136 w 662"/>
              <a:gd name="T117" fmla="*/ 339 h 1061"/>
              <a:gd name="T118" fmla="*/ 104 w 662"/>
              <a:gd name="T119" fmla="*/ 402 h 1061"/>
              <a:gd name="T120" fmla="*/ 99 w 662"/>
              <a:gd name="T121" fmla="*/ 331 h 1061"/>
              <a:gd name="T122" fmla="*/ 113 w 662"/>
              <a:gd name="T123" fmla="*/ 292 h 1061"/>
              <a:gd name="T124" fmla="*/ 126 w 662"/>
              <a:gd name="T125" fmla="*/ 258 h 10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2" h="1061">
                <a:moveTo>
                  <a:pt x="431" y="302"/>
                </a:moveTo>
                <a:lnTo>
                  <a:pt x="431" y="302"/>
                </a:lnTo>
                <a:lnTo>
                  <a:pt x="433" y="293"/>
                </a:lnTo>
                <a:lnTo>
                  <a:pt x="435" y="284"/>
                </a:lnTo>
                <a:lnTo>
                  <a:pt x="435" y="275"/>
                </a:lnTo>
                <a:lnTo>
                  <a:pt x="433" y="268"/>
                </a:lnTo>
                <a:lnTo>
                  <a:pt x="433" y="268"/>
                </a:lnTo>
                <a:lnTo>
                  <a:pt x="431" y="260"/>
                </a:lnTo>
                <a:lnTo>
                  <a:pt x="427" y="255"/>
                </a:lnTo>
                <a:lnTo>
                  <a:pt x="422" y="250"/>
                </a:lnTo>
                <a:lnTo>
                  <a:pt x="417" y="246"/>
                </a:lnTo>
                <a:lnTo>
                  <a:pt x="404" y="239"/>
                </a:lnTo>
                <a:lnTo>
                  <a:pt x="393" y="233"/>
                </a:lnTo>
                <a:lnTo>
                  <a:pt x="393" y="233"/>
                </a:lnTo>
                <a:lnTo>
                  <a:pt x="389" y="230"/>
                </a:lnTo>
                <a:lnTo>
                  <a:pt x="389" y="227"/>
                </a:lnTo>
                <a:lnTo>
                  <a:pt x="392" y="227"/>
                </a:lnTo>
                <a:lnTo>
                  <a:pt x="396" y="226"/>
                </a:lnTo>
                <a:lnTo>
                  <a:pt x="408" y="227"/>
                </a:lnTo>
                <a:lnTo>
                  <a:pt x="408" y="227"/>
                </a:lnTo>
                <a:lnTo>
                  <a:pt x="370" y="209"/>
                </a:lnTo>
                <a:lnTo>
                  <a:pt x="340" y="193"/>
                </a:lnTo>
                <a:lnTo>
                  <a:pt x="317" y="182"/>
                </a:lnTo>
                <a:lnTo>
                  <a:pt x="317" y="182"/>
                </a:lnTo>
                <a:lnTo>
                  <a:pt x="306" y="176"/>
                </a:lnTo>
                <a:lnTo>
                  <a:pt x="302" y="173"/>
                </a:lnTo>
                <a:lnTo>
                  <a:pt x="301" y="171"/>
                </a:lnTo>
                <a:lnTo>
                  <a:pt x="299" y="167"/>
                </a:lnTo>
                <a:lnTo>
                  <a:pt x="297" y="162"/>
                </a:lnTo>
                <a:lnTo>
                  <a:pt x="297" y="162"/>
                </a:lnTo>
                <a:lnTo>
                  <a:pt x="294" y="154"/>
                </a:lnTo>
                <a:lnTo>
                  <a:pt x="290" y="140"/>
                </a:lnTo>
                <a:lnTo>
                  <a:pt x="282" y="101"/>
                </a:lnTo>
                <a:lnTo>
                  <a:pt x="282" y="101"/>
                </a:lnTo>
                <a:lnTo>
                  <a:pt x="280" y="90"/>
                </a:lnTo>
                <a:lnTo>
                  <a:pt x="275" y="80"/>
                </a:lnTo>
                <a:lnTo>
                  <a:pt x="268" y="68"/>
                </a:lnTo>
                <a:lnTo>
                  <a:pt x="261" y="60"/>
                </a:lnTo>
                <a:lnTo>
                  <a:pt x="253" y="51"/>
                </a:lnTo>
                <a:lnTo>
                  <a:pt x="246" y="44"/>
                </a:lnTo>
                <a:lnTo>
                  <a:pt x="238" y="38"/>
                </a:lnTo>
                <a:lnTo>
                  <a:pt x="232" y="36"/>
                </a:lnTo>
                <a:lnTo>
                  <a:pt x="232" y="36"/>
                </a:lnTo>
                <a:lnTo>
                  <a:pt x="213" y="28"/>
                </a:lnTo>
                <a:lnTo>
                  <a:pt x="193" y="20"/>
                </a:lnTo>
                <a:lnTo>
                  <a:pt x="193" y="20"/>
                </a:lnTo>
                <a:lnTo>
                  <a:pt x="170" y="8"/>
                </a:lnTo>
                <a:lnTo>
                  <a:pt x="157" y="3"/>
                </a:lnTo>
                <a:lnTo>
                  <a:pt x="146" y="0"/>
                </a:lnTo>
                <a:lnTo>
                  <a:pt x="146" y="0"/>
                </a:lnTo>
                <a:lnTo>
                  <a:pt x="128" y="1"/>
                </a:lnTo>
                <a:lnTo>
                  <a:pt x="102" y="4"/>
                </a:lnTo>
                <a:lnTo>
                  <a:pt x="55" y="10"/>
                </a:lnTo>
                <a:lnTo>
                  <a:pt x="55" y="10"/>
                </a:lnTo>
                <a:lnTo>
                  <a:pt x="50" y="12"/>
                </a:lnTo>
                <a:lnTo>
                  <a:pt x="46" y="13"/>
                </a:lnTo>
                <a:lnTo>
                  <a:pt x="39" y="18"/>
                </a:lnTo>
                <a:lnTo>
                  <a:pt x="31" y="24"/>
                </a:lnTo>
                <a:lnTo>
                  <a:pt x="26" y="33"/>
                </a:lnTo>
                <a:lnTo>
                  <a:pt x="23" y="41"/>
                </a:lnTo>
                <a:lnTo>
                  <a:pt x="19" y="49"/>
                </a:lnTo>
                <a:lnTo>
                  <a:pt x="15" y="61"/>
                </a:lnTo>
                <a:lnTo>
                  <a:pt x="15" y="61"/>
                </a:lnTo>
                <a:lnTo>
                  <a:pt x="11" y="68"/>
                </a:lnTo>
                <a:lnTo>
                  <a:pt x="6" y="75"/>
                </a:lnTo>
                <a:lnTo>
                  <a:pt x="6" y="75"/>
                </a:lnTo>
                <a:lnTo>
                  <a:pt x="0" y="81"/>
                </a:lnTo>
                <a:lnTo>
                  <a:pt x="20" y="76"/>
                </a:lnTo>
                <a:lnTo>
                  <a:pt x="15" y="86"/>
                </a:lnTo>
                <a:lnTo>
                  <a:pt x="24" y="84"/>
                </a:lnTo>
                <a:lnTo>
                  <a:pt x="20" y="91"/>
                </a:lnTo>
                <a:lnTo>
                  <a:pt x="30" y="96"/>
                </a:lnTo>
                <a:lnTo>
                  <a:pt x="30" y="96"/>
                </a:lnTo>
                <a:lnTo>
                  <a:pt x="29" y="118"/>
                </a:lnTo>
                <a:lnTo>
                  <a:pt x="29" y="133"/>
                </a:lnTo>
                <a:lnTo>
                  <a:pt x="29" y="139"/>
                </a:lnTo>
                <a:lnTo>
                  <a:pt x="30" y="142"/>
                </a:lnTo>
                <a:lnTo>
                  <a:pt x="30" y="142"/>
                </a:lnTo>
                <a:lnTo>
                  <a:pt x="35" y="152"/>
                </a:lnTo>
                <a:lnTo>
                  <a:pt x="36" y="158"/>
                </a:lnTo>
                <a:lnTo>
                  <a:pt x="35" y="161"/>
                </a:lnTo>
                <a:lnTo>
                  <a:pt x="35" y="162"/>
                </a:lnTo>
                <a:lnTo>
                  <a:pt x="20" y="177"/>
                </a:lnTo>
                <a:lnTo>
                  <a:pt x="30" y="192"/>
                </a:lnTo>
                <a:lnTo>
                  <a:pt x="30" y="192"/>
                </a:lnTo>
                <a:lnTo>
                  <a:pt x="28" y="197"/>
                </a:lnTo>
                <a:lnTo>
                  <a:pt x="25" y="202"/>
                </a:lnTo>
                <a:lnTo>
                  <a:pt x="25" y="207"/>
                </a:lnTo>
                <a:lnTo>
                  <a:pt x="25" y="207"/>
                </a:lnTo>
                <a:lnTo>
                  <a:pt x="25" y="216"/>
                </a:lnTo>
                <a:lnTo>
                  <a:pt x="25" y="230"/>
                </a:lnTo>
                <a:lnTo>
                  <a:pt x="25" y="258"/>
                </a:lnTo>
                <a:lnTo>
                  <a:pt x="25" y="258"/>
                </a:lnTo>
                <a:lnTo>
                  <a:pt x="26" y="270"/>
                </a:lnTo>
                <a:lnTo>
                  <a:pt x="28" y="283"/>
                </a:lnTo>
                <a:lnTo>
                  <a:pt x="30" y="298"/>
                </a:lnTo>
                <a:lnTo>
                  <a:pt x="30" y="313"/>
                </a:lnTo>
                <a:lnTo>
                  <a:pt x="30" y="313"/>
                </a:lnTo>
                <a:lnTo>
                  <a:pt x="19" y="318"/>
                </a:lnTo>
                <a:lnTo>
                  <a:pt x="5" y="323"/>
                </a:lnTo>
                <a:lnTo>
                  <a:pt x="5" y="323"/>
                </a:lnTo>
                <a:lnTo>
                  <a:pt x="4" y="332"/>
                </a:lnTo>
                <a:lnTo>
                  <a:pt x="4" y="356"/>
                </a:lnTo>
                <a:lnTo>
                  <a:pt x="4" y="392"/>
                </a:lnTo>
                <a:lnTo>
                  <a:pt x="5" y="431"/>
                </a:lnTo>
                <a:lnTo>
                  <a:pt x="6" y="471"/>
                </a:lnTo>
                <a:lnTo>
                  <a:pt x="10" y="508"/>
                </a:lnTo>
                <a:lnTo>
                  <a:pt x="11" y="524"/>
                </a:lnTo>
                <a:lnTo>
                  <a:pt x="14" y="537"/>
                </a:lnTo>
                <a:lnTo>
                  <a:pt x="16" y="546"/>
                </a:lnTo>
                <a:lnTo>
                  <a:pt x="20" y="551"/>
                </a:lnTo>
                <a:lnTo>
                  <a:pt x="20" y="551"/>
                </a:lnTo>
                <a:lnTo>
                  <a:pt x="36" y="566"/>
                </a:lnTo>
                <a:lnTo>
                  <a:pt x="40" y="570"/>
                </a:lnTo>
                <a:lnTo>
                  <a:pt x="45" y="571"/>
                </a:lnTo>
                <a:lnTo>
                  <a:pt x="45" y="571"/>
                </a:lnTo>
                <a:lnTo>
                  <a:pt x="57" y="571"/>
                </a:lnTo>
                <a:lnTo>
                  <a:pt x="75" y="568"/>
                </a:lnTo>
                <a:lnTo>
                  <a:pt x="86" y="566"/>
                </a:lnTo>
                <a:lnTo>
                  <a:pt x="96" y="563"/>
                </a:lnTo>
                <a:lnTo>
                  <a:pt x="104" y="560"/>
                </a:lnTo>
                <a:lnTo>
                  <a:pt x="111" y="556"/>
                </a:lnTo>
                <a:lnTo>
                  <a:pt x="111" y="556"/>
                </a:lnTo>
                <a:lnTo>
                  <a:pt x="147" y="528"/>
                </a:lnTo>
                <a:lnTo>
                  <a:pt x="194" y="493"/>
                </a:lnTo>
                <a:lnTo>
                  <a:pt x="194" y="493"/>
                </a:lnTo>
                <a:lnTo>
                  <a:pt x="188" y="512"/>
                </a:lnTo>
                <a:lnTo>
                  <a:pt x="186" y="520"/>
                </a:lnTo>
                <a:lnTo>
                  <a:pt x="186" y="525"/>
                </a:lnTo>
                <a:lnTo>
                  <a:pt x="186" y="525"/>
                </a:lnTo>
                <a:lnTo>
                  <a:pt x="190" y="532"/>
                </a:lnTo>
                <a:lnTo>
                  <a:pt x="195" y="537"/>
                </a:lnTo>
                <a:lnTo>
                  <a:pt x="199" y="544"/>
                </a:lnTo>
                <a:lnTo>
                  <a:pt x="200" y="549"/>
                </a:lnTo>
                <a:lnTo>
                  <a:pt x="202" y="556"/>
                </a:lnTo>
                <a:lnTo>
                  <a:pt x="202" y="556"/>
                </a:lnTo>
                <a:lnTo>
                  <a:pt x="202" y="568"/>
                </a:lnTo>
                <a:lnTo>
                  <a:pt x="202" y="577"/>
                </a:lnTo>
                <a:lnTo>
                  <a:pt x="200" y="582"/>
                </a:lnTo>
                <a:lnTo>
                  <a:pt x="202" y="581"/>
                </a:lnTo>
                <a:lnTo>
                  <a:pt x="202" y="581"/>
                </a:lnTo>
                <a:lnTo>
                  <a:pt x="210" y="551"/>
                </a:lnTo>
                <a:lnTo>
                  <a:pt x="217" y="525"/>
                </a:lnTo>
                <a:lnTo>
                  <a:pt x="222" y="515"/>
                </a:lnTo>
                <a:lnTo>
                  <a:pt x="222" y="515"/>
                </a:lnTo>
                <a:lnTo>
                  <a:pt x="219" y="529"/>
                </a:lnTo>
                <a:lnTo>
                  <a:pt x="214" y="555"/>
                </a:lnTo>
                <a:lnTo>
                  <a:pt x="214" y="566"/>
                </a:lnTo>
                <a:lnTo>
                  <a:pt x="214" y="571"/>
                </a:lnTo>
                <a:lnTo>
                  <a:pt x="215" y="573"/>
                </a:lnTo>
                <a:lnTo>
                  <a:pt x="217" y="573"/>
                </a:lnTo>
                <a:lnTo>
                  <a:pt x="219" y="572"/>
                </a:lnTo>
                <a:lnTo>
                  <a:pt x="222" y="568"/>
                </a:lnTo>
                <a:lnTo>
                  <a:pt x="227" y="561"/>
                </a:lnTo>
                <a:lnTo>
                  <a:pt x="227" y="561"/>
                </a:lnTo>
                <a:lnTo>
                  <a:pt x="233" y="549"/>
                </a:lnTo>
                <a:lnTo>
                  <a:pt x="238" y="537"/>
                </a:lnTo>
                <a:lnTo>
                  <a:pt x="242" y="525"/>
                </a:lnTo>
                <a:lnTo>
                  <a:pt x="246" y="513"/>
                </a:lnTo>
                <a:lnTo>
                  <a:pt x="246" y="513"/>
                </a:lnTo>
                <a:lnTo>
                  <a:pt x="275" y="542"/>
                </a:lnTo>
                <a:lnTo>
                  <a:pt x="287" y="556"/>
                </a:lnTo>
                <a:lnTo>
                  <a:pt x="287" y="556"/>
                </a:lnTo>
                <a:lnTo>
                  <a:pt x="288" y="566"/>
                </a:lnTo>
                <a:lnTo>
                  <a:pt x="288" y="572"/>
                </a:lnTo>
                <a:lnTo>
                  <a:pt x="288" y="575"/>
                </a:lnTo>
                <a:lnTo>
                  <a:pt x="287" y="576"/>
                </a:lnTo>
                <a:lnTo>
                  <a:pt x="287" y="576"/>
                </a:lnTo>
                <a:lnTo>
                  <a:pt x="277" y="581"/>
                </a:lnTo>
                <a:lnTo>
                  <a:pt x="262" y="586"/>
                </a:lnTo>
                <a:lnTo>
                  <a:pt x="262" y="586"/>
                </a:lnTo>
                <a:lnTo>
                  <a:pt x="254" y="590"/>
                </a:lnTo>
                <a:lnTo>
                  <a:pt x="248" y="594"/>
                </a:lnTo>
                <a:lnTo>
                  <a:pt x="243" y="599"/>
                </a:lnTo>
                <a:lnTo>
                  <a:pt x="242" y="600"/>
                </a:lnTo>
                <a:lnTo>
                  <a:pt x="242" y="601"/>
                </a:lnTo>
                <a:lnTo>
                  <a:pt x="242" y="601"/>
                </a:lnTo>
                <a:lnTo>
                  <a:pt x="239" y="603"/>
                </a:lnTo>
                <a:lnTo>
                  <a:pt x="233" y="606"/>
                </a:lnTo>
                <a:lnTo>
                  <a:pt x="210" y="615"/>
                </a:lnTo>
                <a:lnTo>
                  <a:pt x="181" y="625"/>
                </a:lnTo>
                <a:lnTo>
                  <a:pt x="167" y="629"/>
                </a:lnTo>
                <a:lnTo>
                  <a:pt x="156" y="632"/>
                </a:lnTo>
                <a:lnTo>
                  <a:pt x="156" y="632"/>
                </a:lnTo>
                <a:lnTo>
                  <a:pt x="128" y="638"/>
                </a:lnTo>
                <a:lnTo>
                  <a:pt x="96" y="648"/>
                </a:lnTo>
                <a:lnTo>
                  <a:pt x="65" y="659"/>
                </a:lnTo>
                <a:lnTo>
                  <a:pt x="55" y="663"/>
                </a:lnTo>
                <a:lnTo>
                  <a:pt x="50" y="667"/>
                </a:lnTo>
                <a:lnTo>
                  <a:pt x="50" y="667"/>
                </a:lnTo>
                <a:lnTo>
                  <a:pt x="45" y="674"/>
                </a:lnTo>
                <a:lnTo>
                  <a:pt x="40" y="682"/>
                </a:lnTo>
                <a:lnTo>
                  <a:pt x="35" y="692"/>
                </a:lnTo>
                <a:lnTo>
                  <a:pt x="45" y="702"/>
                </a:lnTo>
                <a:lnTo>
                  <a:pt x="45" y="702"/>
                </a:lnTo>
                <a:lnTo>
                  <a:pt x="44" y="714"/>
                </a:lnTo>
                <a:lnTo>
                  <a:pt x="44" y="722"/>
                </a:lnTo>
                <a:lnTo>
                  <a:pt x="44" y="726"/>
                </a:lnTo>
                <a:lnTo>
                  <a:pt x="45" y="728"/>
                </a:lnTo>
                <a:lnTo>
                  <a:pt x="45" y="728"/>
                </a:lnTo>
                <a:lnTo>
                  <a:pt x="45" y="729"/>
                </a:lnTo>
                <a:lnTo>
                  <a:pt x="44" y="731"/>
                </a:lnTo>
                <a:lnTo>
                  <a:pt x="38" y="739"/>
                </a:lnTo>
                <a:lnTo>
                  <a:pt x="30" y="745"/>
                </a:lnTo>
                <a:lnTo>
                  <a:pt x="25" y="748"/>
                </a:lnTo>
                <a:lnTo>
                  <a:pt x="25" y="748"/>
                </a:lnTo>
                <a:lnTo>
                  <a:pt x="25" y="749"/>
                </a:lnTo>
                <a:lnTo>
                  <a:pt x="25" y="753"/>
                </a:lnTo>
                <a:lnTo>
                  <a:pt x="26" y="763"/>
                </a:lnTo>
                <a:lnTo>
                  <a:pt x="30" y="778"/>
                </a:lnTo>
                <a:lnTo>
                  <a:pt x="30" y="778"/>
                </a:lnTo>
                <a:lnTo>
                  <a:pt x="30" y="784"/>
                </a:lnTo>
                <a:lnTo>
                  <a:pt x="33" y="801"/>
                </a:lnTo>
                <a:lnTo>
                  <a:pt x="35" y="812"/>
                </a:lnTo>
                <a:lnTo>
                  <a:pt x="39" y="822"/>
                </a:lnTo>
                <a:lnTo>
                  <a:pt x="44" y="834"/>
                </a:lnTo>
                <a:lnTo>
                  <a:pt x="50" y="844"/>
                </a:lnTo>
                <a:lnTo>
                  <a:pt x="50" y="844"/>
                </a:lnTo>
                <a:lnTo>
                  <a:pt x="59" y="854"/>
                </a:lnTo>
                <a:lnTo>
                  <a:pt x="70" y="866"/>
                </a:lnTo>
                <a:lnTo>
                  <a:pt x="84" y="879"/>
                </a:lnTo>
                <a:lnTo>
                  <a:pt x="99" y="892"/>
                </a:lnTo>
                <a:lnTo>
                  <a:pt x="115" y="903"/>
                </a:lnTo>
                <a:lnTo>
                  <a:pt x="128" y="913"/>
                </a:lnTo>
                <a:lnTo>
                  <a:pt x="141" y="921"/>
                </a:lnTo>
                <a:lnTo>
                  <a:pt x="151" y="925"/>
                </a:lnTo>
                <a:lnTo>
                  <a:pt x="151" y="925"/>
                </a:lnTo>
                <a:lnTo>
                  <a:pt x="283" y="956"/>
                </a:lnTo>
                <a:lnTo>
                  <a:pt x="283" y="956"/>
                </a:lnTo>
                <a:lnTo>
                  <a:pt x="267" y="978"/>
                </a:lnTo>
                <a:lnTo>
                  <a:pt x="258" y="986"/>
                </a:lnTo>
                <a:lnTo>
                  <a:pt x="254" y="989"/>
                </a:lnTo>
                <a:lnTo>
                  <a:pt x="252" y="990"/>
                </a:lnTo>
                <a:lnTo>
                  <a:pt x="252" y="990"/>
                </a:lnTo>
                <a:lnTo>
                  <a:pt x="244" y="993"/>
                </a:lnTo>
                <a:lnTo>
                  <a:pt x="237" y="995"/>
                </a:lnTo>
                <a:lnTo>
                  <a:pt x="233" y="998"/>
                </a:lnTo>
                <a:lnTo>
                  <a:pt x="230" y="1000"/>
                </a:lnTo>
                <a:lnTo>
                  <a:pt x="228" y="1005"/>
                </a:lnTo>
                <a:lnTo>
                  <a:pt x="227" y="1010"/>
                </a:lnTo>
                <a:lnTo>
                  <a:pt x="227" y="1010"/>
                </a:lnTo>
                <a:lnTo>
                  <a:pt x="227" y="1017"/>
                </a:lnTo>
                <a:lnTo>
                  <a:pt x="228" y="1022"/>
                </a:lnTo>
                <a:lnTo>
                  <a:pt x="230" y="1028"/>
                </a:lnTo>
                <a:lnTo>
                  <a:pt x="233" y="1032"/>
                </a:lnTo>
                <a:lnTo>
                  <a:pt x="237" y="1036"/>
                </a:lnTo>
                <a:lnTo>
                  <a:pt x="241" y="1038"/>
                </a:lnTo>
                <a:lnTo>
                  <a:pt x="244" y="1041"/>
                </a:lnTo>
                <a:lnTo>
                  <a:pt x="247" y="1041"/>
                </a:lnTo>
                <a:lnTo>
                  <a:pt x="262" y="1037"/>
                </a:lnTo>
                <a:lnTo>
                  <a:pt x="262" y="1037"/>
                </a:lnTo>
                <a:lnTo>
                  <a:pt x="266" y="1046"/>
                </a:lnTo>
                <a:lnTo>
                  <a:pt x="272" y="1056"/>
                </a:lnTo>
                <a:lnTo>
                  <a:pt x="272" y="1056"/>
                </a:lnTo>
                <a:lnTo>
                  <a:pt x="273" y="1057"/>
                </a:lnTo>
                <a:lnTo>
                  <a:pt x="277" y="1058"/>
                </a:lnTo>
                <a:lnTo>
                  <a:pt x="286" y="1060"/>
                </a:lnTo>
                <a:lnTo>
                  <a:pt x="312" y="1061"/>
                </a:lnTo>
                <a:lnTo>
                  <a:pt x="348" y="1061"/>
                </a:lnTo>
                <a:lnTo>
                  <a:pt x="348" y="1061"/>
                </a:lnTo>
                <a:lnTo>
                  <a:pt x="403" y="1027"/>
                </a:lnTo>
                <a:lnTo>
                  <a:pt x="442" y="1003"/>
                </a:lnTo>
                <a:lnTo>
                  <a:pt x="455" y="995"/>
                </a:lnTo>
                <a:lnTo>
                  <a:pt x="457" y="991"/>
                </a:lnTo>
                <a:lnTo>
                  <a:pt x="459" y="990"/>
                </a:lnTo>
                <a:lnTo>
                  <a:pt x="459" y="990"/>
                </a:lnTo>
                <a:lnTo>
                  <a:pt x="459" y="979"/>
                </a:lnTo>
                <a:lnTo>
                  <a:pt x="457" y="970"/>
                </a:lnTo>
                <a:lnTo>
                  <a:pt x="454" y="960"/>
                </a:lnTo>
                <a:lnTo>
                  <a:pt x="454" y="960"/>
                </a:lnTo>
                <a:lnTo>
                  <a:pt x="451" y="955"/>
                </a:lnTo>
                <a:lnTo>
                  <a:pt x="446" y="949"/>
                </a:lnTo>
                <a:lnTo>
                  <a:pt x="437" y="940"/>
                </a:lnTo>
                <a:lnTo>
                  <a:pt x="428" y="932"/>
                </a:lnTo>
                <a:lnTo>
                  <a:pt x="423" y="930"/>
                </a:lnTo>
                <a:lnTo>
                  <a:pt x="423" y="930"/>
                </a:lnTo>
                <a:lnTo>
                  <a:pt x="412" y="925"/>
                </a:lnTo>
                <a:lnTo>
                  <a:pt x="406" y="922"/>
                </a:lnTo>
                <a:lnTo>
                  <a:pt x="403" y="919"/>
                </a:lnTo>
                <a:lnTo>
                  <a:pt x="403" y="919"/>
                </a:lnTo>
                <a:lnTo>
                  <a:pt x="398" y="918"/>
                </a:lnTo>
                <a:lnTo>
                  <a:pt x="388" y="914"/>
                </a:lnTo>
                <a:lnTo>
                  <a:pt x="388" y="914"/>
                </a:lnTo>
                <a:lnTo>
                  <a:pt x="386" y="913"/>
                </a:lnTo>
                <a:lnTo>
                  <a:pt x="386" y="914"/>
                </a:lnTo>
                <a:lnTo>
                  <a:pt x="386" y="914"/>
                </a:lnTo>
                <a:lnTo>
                  <a:pt x="368" y="899"/>
                </a:lnTo>
                <a:lnTo>
                  <a:pt x="368" y="899"/>
                </a:lnTo>
                <a:lnTo>
                  <a:pt x="338" y="874"/>
                </a:lnTo>
                <a:lnTo>
                  <a:pt x="338" y="874"/>
                </a:lnTo>
                <a:lnTo>
                  <a:pt x="359" y="874"/>
                </a:lnTo>
                <a:lnTo>
                  <a:pt x="379" y="875"/>
                </a:lnTo>
                <a:lnTo>
                  <a:pt x="389" y="877"/>
                </a:lnTo>
                <a:lnTo>
                  <a:pt x="398" y="879"/>
                </a:lnTo>
                <a:lnTo>
                  <a:pt x="398" y="879"/>
                </a:lnTo>
                <a:lnTo>
                  <a:pt x="413" y="885"/>
                </a:lnTo>
                <a:lnTo>
                  <a:pt x="425" y="890"/>
                </a:lnTo>
                <a:lnTo>
                  <a:pt x="430" y="893"/>
                </a:lnTo>
                <a:lnTo>
                  <a:pt x="436" y="894"/>
                </a:lnTo>
                <a:lnTo>
                  <a:pt x="442" y="895"/>
                </a:lnTo>
                <a:lnTo>
                  <a:pt x="449" y="894"/>
                </a:lnTo>
                <a:lnTo>
                  <a:pt x="449" y="894"/>
                </a:lnTo>
                <a:lnTo>
                  <a:pt x="465" y="890"/>
                </a:lnTo>
                <a:lnTo>
                  <a:pt x="484" y="885"/>
                </a:lnTo>
                <a:lnTo>
                  <a:pt x="504" y="879"/>
                </a:lnTo>
                <a:lnTo>
                  <a:pt x="529" y="854"/>
                </a:lnTo>
                <a:lnTo>
                  <a:pt x="514" y="970"/>
                </a:lnTo>
                <a:lnTo>
                  <a:pt x="514" y="970"/>
                </a:lnTo>
                <a:lnTo>
                  <a:pt x="544" y="980"/>
                </a:lnTo>
                <a:lnTo>
                  <a:pt x="566" y="985"/>
                </a:lnTo>
                <a:lnTo>
                  <a:pt x="572" y="986"/>
                </a:lnTo>
                <a:lnTo>
                  <a:pt x="573" y="986"/>
                </a:lnTo>
                <a:lnTo>
                  <a:pt x="575" y="985"/>
                </a:lnTo>
                <a:lnTo>
                  <a:pt x="575" y="985"/>
                </a:lnTo>
                <a:lnTo>
                  <a:pt x="576" y="981"/>
                </a:lnTo>
                <a:lnTo>
                  <a:pt x="580" y="978"/>
                </a:lnTo>
                <a:lnTo>
                  <a:pt x="590" y="964"/>
                </a:lnTo>
                <a:lnTo>
                  <a:pt x="595" y="956"/>
                </a:lnTo>
                <a:lnTo>
                  <a:pt x="600" y="947"/>
                </a:lnTo>
                <a:lnTo>
                  <a:pt x="604" y="938"/>
                </a:lnTo>
                <a:lnTo>
                  <a:pt x="605" y="930"/>
                </a:lnTo>
                <a:lnTo>
                  <a:pt x="605" y="930"/>
                </a:lnTo>
                <a:lnTo>
                  <a:pt x="606" y="911"/>
                </a:lnTo>
                <a:lnTo>
                  <a:pt x="607" y="893"/>
                </a:lnTo>
                <a:lnTo>
                  <a:pt x="610" y="874"/>
                </a:lnTo>
                <a:lnTo>
                  <a:pt x="610" y="874"/>
                </a:lnTo>
                <a:lnTo>
                  <a:pt x="611" y="883"/>
                </a:lnTo>
                <a:lnTo>
                  <a:pt x="617" y="901"/>
                </a:lnTo>
                <a:lnTo>
                  <a:pt x="620" y="909"/>
                </a:lnTo>
                <a:lnTo>
                  <a:pt x="625" y="916"/>
                </a:lnTo>
                <a:lnTo>
                  <a:pt x="628" y="918"/>
                </a:lnTo>
                <a:lnTo>
                  <a:pt x="630" y="919"/>
                </a:lnTo>
                <a:lnTo>
                  <a:pt x="633" y="921"/>
                </a:lnTo>
                <a:lnTo>
                  <a:pt x="635" y="919"/>
                </a:lnTo>
                <a:lnTo>
                  <a:pt x="635" y="919"/>
                </a:lnTo>
                <a:lnTo>
                  <a:pt x="640" y="917"/>
                </a:lnTo>
                <a:lnTo>
                  <a:pt x="646" y="917"/>
                </a:lnTo>
                <a:lnTo>
                  <a:pt x="655" y="917"/>
                </a:lnTo>
                <a:lnTo>
                  <a:pt x="659" y="916"/>
                </a:lnTo>
                <a:lnTo>
                  <a:pt x="660" y="913"/>
                </a:lnTo>
                <a:lnTo>
                  <a:pt x="662" y="908"/>
                </a:lnTo>
                <a:lnTo>
                  <a:pt x="660" y="899"/>
                </a:lnTo>
                <a:lnTo>
                  <a:pt x="660" y="899"/>
                </a:lnTo>
                <a:lnTo>
                  <a:pt x="657" y="885"/>
                </a:lnTo>
                <a:lnTo>
                  <a:pt x="651" y="865"/>
                </a:lnTo>
                <a:lnTo>
                  <a:pt x="635" y="816"/>
                </a:lnTo>
                <a:lnTo>
                  <a:pt x="619" y="765"/>
                </a:lnTo>
                <a:lnTo>
                  <a:pt x="614" y="746"/>
                </a:lnTo>
                <a:lnTo>
                  <a:pt x="610" y="733"/>
                </a:lnTo>
                <a:lnTo>
                  <a:pt x="610" y="733"/>
                </a:lnTo>
                <a:lnTo>
                  <a:pt x="606" y="711"/>
                </a:lnTo>
                <a:lnTo>
                  <a:pt x="604" y="688"/>
                </a:lnTo>
                <a:lnTo>
                  <a:pt x="600" y="667"/>
                </a:lnTo>
                <a:lnTo>
                  <a:pt x="597" y="658"/>
                </a:lnTo>
                <a:lnTo>
                  <a:pt x="595" y="652"/>
                </a:lnTo>
                <a:lnTo>
                  <a:pt x="595" y="652"/>
                </a:lnTo>
                <a:lnTo>
                  <a:pt x="586" y="634"/>
                </a:lnTo>
                <a:lnTo>
                  <a:pt x="580" y="621"/>
                </a:lnTo>
                <a:lnTo>
                  <a:pt x="580" y="621"/>
                </a:lnTo>
                <a:lnTo>
                  <a:pt x="578" y="618"/>
                </a:lnTo>
                <a:lnTo>
                  <a:pt x="580" y="614"/>
                </a:lnTo>
                <a:lnTo>
                  <a:pt x="583" y="604"/>
                </a:lnTo>
                <a:lnTo>
                  <a:pt x="587" y="595"/>
                </a:lnTo>
                <a:lnTo>
                  <a:pt x="590" y="586"/>
                </a:lnTo>
                <a:lnTo>
                  <a:pt x="590" y="586"/>
                </a:lnTo>
                <a:lnTo>
                  <a:pt x="592" y="576"/>
                </a:lnTo>
                <a:lnTo>
                  <a:pt x="597" y="565"/>
                </a:lnTo>
                <a:lnTo>
                  <a:pt x="601" y="553"/>
                </a:lnTo>
                <a:lnTo>
                  <a:pt x="601" y="548"/>
                </a:lnTo>
                <a:lnTo>
                  <a:pt x="600" y="546"/>
                </a:lnTo>
                <a:lnTo>
                  <a:pt x="600" y="546"/>
                </a:lnTo>
                <a:lnTo>
                  <a:pt x="593" y="538"/>
                </a:lnTo>
                <a:lnTo>
                  <a:pt x="585" y="529"/>
                </a:lnTo>
                <a:lnTo>
                  <a:pt x="575" y="523"/>
                </a:lnTo>
                <a:lnTo>
                  <a:pt x="572" y="520"/>
                </a:lnTo>
                <a:lnTo>
                  <a:pt x="570" y="520"/>
                </a:lnTo>
                <a:lnTo>
                  <a:pt x="570" y="520"/>
                </a:lnTo>
                <a:lnTo>
                  <a:pt x="544" y="541"/>
                </a:lnTo>
                <a:lnTo>
                  <a:pt x="544" y="541"/>
                </a:lnTo>
                <a:lnTo>
                  <a:pt x="541" y="532"/>
                </a:lnTo>
                <a:lnTo>
                  <a:pt x="534" y="515"/>
                </a:lnTo>
                <a:lnTo>
                  <a:pt x="534" y="515"/>
                </a:lnTo>
                <a:lnTo>
                  <a:pt x="530" y="507"/>
                </a:lnTo>
                <a:lnTo>
                  <a:pt x="523" y="493"/>
                </a:lnTo>
                <a:lnTo>
                  <a:pt x="514" y="476"/>
                </a:lnTo>
                <a:lnTo>
                  <a:pt x="504" y="455"/>
                </a:lnTo>
                <a:lnTo>
                  <a:pt x="504" y="455"/>
                </a:lnTo>
                <a:lnTo>
                  <a:pt x="496" y="441"/>
                </a:lnTo>
                <a:lnTo>
                  <a:pt x="486" y="423"/>
                </a:lnTo>
                <a:lnTo>
                  <a:pt x="459" y="385"/>
                </a:lnTo>
                <a:lnTo>
                  <a:pt x="435" y="352"/>
                </a:lnTo>
                <a:lnTo>
                  <a:pt x="423" y="339"/>
                </a:lnTo>
                <a:lnTo>
                  <a:pt x="459" y="323"/>
                </a:lnTo>
                <a:lnTo>
                  <a:pt x="459" y="323"/>
                </a:lnTo>
                <a:lnTo>
                  <a:pt x="431" y="302"/>
                </a:lnTo>
                <a:lnTo>
                  <a:pt x="431" y="302"/>
                </a:lnTo>
                <a:close/>
                <a:moveTo>
                  <a:pt x="126" y="258"/>
                </a:moveTo>
                <a:lnTo>
                  <a:pt x="151" y="283"/>
                </a:lnTo>
                <a:lnTo>
                  <a:pt x="151" y="283"/>
                </a:lnTo>
                <a:lnTo>
                  <a:pt x="151" y="287"/>
                </a:lnTo>
                <a:lnTo>
                  <a:pt x="151" y="291"/>
                </a:lnTo>
                <a:lnTo>
                  <a:pt x="151" y="293"/>
                </a:lnTo>
                <a:lnTo>
                  <a:pt x="151" y="293"/>
                </a:lnTo>
                <a:lnTo>
                  <a:pt x="138" y="311"/>
                </a:lnTo>
                <a:lnTo>
                  <a:pt x="130" y="322"/>
                </a:lnTo>
                <a:lnTo>
                  <a:pt x="126" y="328"/>
                </a:lnTo>
                <a:lnTo>
                  <a:pt x="126" y="328"/>
                </a:lnTo>
                <a:lnTo>
                  <a:pt x="127" y="330"/>
                </a:lnTo>
                <a:lnTo>
                  <a:pt x="128" y="330"/>
                </a:lnTo>
                <a:lnTo>
                  <a:pt x="133" y="327"/>
                </a:lnTo>
                <a:lnTo>
                  <a:pt x="141" y="323"/>
                </a:lnTo>
                <a:lnTo>
                  <a:pt x="141" y="323"/>
                </a:lnTo>
                <a:lnTo>
                  <a:pt x="136" y="339"/>
                </a:lnTo>
                <a:lnTo>
                  <a:pt x="131" y="354"/>
                </a:lnTo>
                <a:lnTo>
                  <a:pt x="126" y="369"/>
                </a:lnTo>
                <a:lnTo>
                  <a:pt x="126" y="369"/>
                </a:lnTo>
                <a:lnTo>
                  <a:pt x="123" y="376"/>
                </a:lnTo>
                <a:lnTo>
                  <a:pt x="120" y="383"/>
                </a:lnTo>
                <a:lnTo>
                  <a:pt x="112" y="394"/>
                </a:lnTo>
                <a:lnTo>
                  <a:pt x="104" y="402"/>
                </a:lnTo>
                <a:lnTo>
                  <a:pt x="101" y="404"/>
                </a:lnTo>
                <a:lnTo>
                  <a:pt x="101" y="404"/>
                </a:lnTo>
                <a:lnTo>
                  <a:pt x="101" y="376"/>
                </a:lnTo>
                <a:lnTo>
                  <a:pt x="101" y="355"/>
                </a:lnTo>
                <a:lnTo>
                  <a:pt x="101" y="339"/>
                </a:lnTo>
                <a:lnTo>
                  <a:pt x="101" y="339"/>
                </a:lnTo>
                <a:lnTo>
                  <a:pt x="99" y="331"/>
                </a:lnTo>
                <a:lnTo>
                  <a:pt x="98" y="328"/>
                </a:lnTo>
                <a:lnTo>
                  <a:pt x="96" y="328"/>
                </a:lnTo>
                <a:lnTo>
                  <a:pt x="96" y="328"/>
                </a:lnTo>
                <a:lnTo>
                  <a:pt x="91" y="313"/>
                </a:lnTo>
                <a:lnTo>
                  <a:pt x="91" y="313"/>
                </a:lnTo>
                <a:lnTo>
                  <a:pt x="103" y="302"/>
                </a:lnTo>
                <a:lnTo>
                  <a:pt x="113" y="292"/>
                </a:lnTo>
                <a:lnTo>
                  <a:pt x="121" y="283"/>
                </a:lnTo>
                <a:lnTo>
                  <a:pt x="121" y="283"/>
                </a:lnTo>
                <a:lnTo>
                  <a:pt x="123" y="279"/>
                </a:lnTo>
                <a:lnTo>
                  <a:pt x="125" y="275"/>
                </a:lnTo>
                <a:lnTo>
                  <a:pt x="126" y="267"/>
                </a:lnTo>
                <a:lnTo>
                  <a:pt x="126" y="258"/>
                </a:lnTo>
                <a:lnTo>
                  <a:pt x="126" y="258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9359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990</TotalTime>
  <Words>16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pptxj64_冬のセーラー服の女子高生のシルエット</dc:title>
  <dc:subject>pptxj64_冬のセーラー服の女子高生のシルエット</dc:subject>
  <dc:creator>でじけろお</dc:creator>
  <cp:revision>1</cp:revision>
  <dcterms:created xsi:type="dcterms:W3CDTF">2018-05-20T00:31:01Z</dcterms:created>
  <dcterms:modified xsi:type="dcterms:W3CDTF">2022-05-07T09:23:20Z</dcterms:modified>
  <cp:version>1</cp:version>
</cp:coreProperties>
</file>